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77" r:id="rId3"/>
    <p:sldId id="276" r:id="rId4"/>
    <p:sldId id="268" r:id="rId5"/>
    <p:sldId id="269" r:id="rId6"/>
    <p:sldId id="298" r:id="rId7"/>
    <p:sldId id="300" r:id="rId8"/>
    <p:sldId id="263" r:id="rId9"/>
    <p:sldId id="278" r:id="rId10"/>
    <p:sldId id="279" r:id="rId11"/>
    <p:sldId id="281" r:id="rId12"/>
    <p:sldId id="280" r:id="rId13"/>
    <p:sldId id="260" r:id="rId14"/>
    <p:sldId id="283" r:id="rId15"/>
    <p:sldId id="282" r:id="rId16"/>
    <p:sldId id="261" r:id="rId17"/>
    <p:sldId id="285" r:id="rId18"/>
    <p:sldId id="284" r:id="rId19"/>
    <p:sldId id="262" r:id="rId20"/>
    <p:sldId id="287" r:id="rId21"/>
    <p:sldId id="286" r:id="rId22"/>
    <p:sldId id="270" r:id="rId23"/>
    <p:sldId id="289" r:id="rId24"/>
    <p:sldId id="288" r:id="rId25"/>
    <p:sldId id="271" r:id="rId26"/>
    <p:sldId id="291" r:id="rId27"/>
    <p:sldId id="290" r:id="rId28"/>
    <p:sldId id="272" r:id="rId29"/>
    <p:sldId id="293" r:id="rId30"/>
    <p:sldId id="292" r:id="rId31"/>
    <p:sldId id="273" r:id="rId32"/>
    <p:sldId id="295" r:id="rId33"/>
    <p:sldId id="294" r:id="rId34"/>
    <p:sldId id="274" r:id="rId35"/>
    <p:sldId id="297"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FEFE4-4387-4F06-BD16-58457957B595}" type="datetimeFigureOut">
              <a:rPr lang="en-CA" smtClean="0"/>
              <a:t>2025-11-12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44BDA-BDD7-48D2-B5E4-5D63A5728A22}" type="slidenum">
              <a:rPr lang="en-CA" smtClean="0"/>
              <a:t>‹#›</a:t>
            </a:fld>
            <a:endParaRPr lang="en-CA"/>
          </a:p>
        </p:txBody>
      </p:sp>
    </p:spTree>
    <p:extLst>
      <p:ext uri="{BB962C8B-B14F-4D97-AF65-F5344CB8AC3E}">
        <p14:creationId xmlns:p14="http://schemas.microsoft.com/office/powerpoint/2010/main" val="374256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243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C1FC0-8D5E-1106-8F40-B78EBAE5E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08EC3-1B5A-0FEA-D5D6-84265820F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E0FBA-21C8-C93D-22B5-FB79F820A35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F3C47550-88AB-0D1B-88E9-29F5A97F1F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54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7316-6F56-B940-60DB-E2FE153D6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03A31-005B-C9B3-BD80-D0300B0DE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20EF1-DA40-B4A1-DEFB-1016CA2E3AD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E7D883D-561E-2AC3-F6A4-BF0FD663AC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7388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F14C0-DD21-01A5-2E72-4C107C55F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FFBC3-280D-9A24-E78B-BC5587FC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16D8-EAB0-AE2E-A4F9-692F6CC23C75}"/>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807188F-3A85-26AC-FEB1-7778175C8E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200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5C08-A150-DB07-C306-669873883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EC4DB9B-06F1-AFEE-6232-2F9F704A7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8490B6-2AFA-ADB9-BA81-476BB643E654}"/>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78F632E9-A057-B848-6AE0-8A11FF60BF6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09D517-F35E-048C-0ADC-BEFB4D4E5481}"/>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21658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BDFE-1A42-0D5D-4830-454832DFC0F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C4BE5D4-794E-DC6E-6DCF-F4C7C7D89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CE2B9E-E429-0037-EBF7-5B68BFF7BC2A}"/>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F18EBB71-32D6-852B-3DC2-C726E22C03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8A6C7-1965-A93D-ACAF-5E36CB26A6F3}"/>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231525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002590-E2BB-4993-BCEE-ADC4F8D08E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41D1A0A-812A-E408-9D1E-56EA59D81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8D7070-1FE8-1BA0-DF9F-A04A0D48757B}"/>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55883D43-0E4A-8E32-55A3-CF22233D5F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1D2ACE0-50BD-068D-B9BA-D1CC0FEAAE99}"/>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59312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36220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2481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276493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30294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55394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809278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879072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24881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4D6-CB91-0D4F-AF86-55DCBF5E2C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2217F4D-45DD-570A-0A35-EFA450324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CB428F-283C-D7B9-BD37-DDC09B1E47E0}"/>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1C209074-337A-4820-B346-946CE72425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A3288D-EF61-1F1A-8178-4D6DF6C8B77D}"/>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165445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267694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953129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03711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9BA3-4FDC-8F8C-AAEC-74F20551F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DA8DFD1-BF94-FFF2-026C-EBB4D87055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B4CF39-A86D-F982-8960-910A291E09D6}"/>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2C9F614B-07D2-E2CC-501E-D69DC889E5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3D4EDB-CAD9-4CB4-6D92-B4200FF48DC1}"/>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413244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CC8A-5E0F-F594-9AE4-D32C16FC811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48123E4-906F-659E-AB86-61D81F6BCB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F636F5E-E4CF-A08D-9BAF-F9A0863C0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8437110-75CA-A566-9E6C-B035AD5E7367}"/>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6" name="Footer Placeholder 5">
            <a:extLst>
              <a:ext uri="{FF2B5EF4-FFF2-40B4-BE49-F238E27FC236}">
                <a16:creationId xmlns:a16="http://schemas.microsoft.com/office/drawing/2014/main" id="{CD23BB02-5BDD-BE89-0050-555645040D7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FE2E8DA-8B20-9D51-95AA-1935128BEE84}"/>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29597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D69B-14AA-1579-CC60-CC8FB967CDA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F8C533-FFCE-08C2-EA7E-CD3472FF62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EB470A-7D40-15AF-DC69-C6AACADAE6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B303A79-7D54-CDAD-3845-CD691F6A34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CA3DD-69DD-57C8-580A-CF3D1EDA3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6CB7F7-6CDE-7B83-3AF8-D1D9E9671060}"/>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8" name="Footer Placeholder 7">
            <a:extLst>
              <a:ext uri="{FF2B5EF4-FFF2-40B4-BE49-F238E27FC236}">
                <a16:creationId xmlns:a16="http://schemas.microsoft.com/office/drawing/2014/main" id="{FF639D4B-D239-6EF0-E593-4F42294C2EF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9BDBDD7-0CEE-539D-E2BC-C6F28A6E65A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4363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960E-A2BC-5581-99FE-BD9E4CFB970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8A3D9AB-F3E4-6169-16B3-3A86C1066590}"/>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4" name="Footer Placeholder 3">
            <a:extLst>
              <a:ext uri="{FF2B5EF4-FFF2-40B4-BE49-F238E27FC236}">
                <a16:creationId xmlns:a16="http://schemas.microsoft.com/office/drawing/2014/main" id="{FC6157FF-72D4-1CC1-0B73-35040F65D77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52C0556-48A9-8979-2CF7-C730F0FB955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99279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06C3CD-1407-782E-BE03-23159538062F}"/>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3" name="Footer Placeholder 2">
            <a:extLst>
              <a:ext uri="{FF2B5EF4-FFF2-40B4-BE49-F238E27FC236}">
                <a16:creationId xmlns:a16="http://schemas.microsoft.com/office/drawing/2014/main" id="{DEACA05C-65C3-482A-C364-5D25F6AC278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44674D8-D8FF-CA6A-AAA7-4C72266DA4F0}"/>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33055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2804-3C13-59F8-AE89-C616309C8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B6B2A45-AC34-4BB3-81C4-5C69A4D63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DFCF66-BB17-DE81-123D-5C5F1055C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9AF139-2392-01F1-E85D-E52EF574B76A}"/>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6" name="Footer Placeholder 5">
            <a:extLst>
              <a:ext uri="{FF2B5EF4-FFF2-40B4-BE49-F238E27FC236}">
                <a16:creationId xmlns:a16="http://schemas.microsoft.com/office/drawing/2014/main" id="{B89F330E-E266-F7BE-3E82-9CD466114A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1AA4C9-357A-6785-0F80-3D880016FFE7}"/>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26207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2D74-769D-F2ED-4923-E61F42027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B3338E4-1363-672B-C4AE-C81D46F7F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A5088DA-01A2-3982-D4C9-99D6540E2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339CB-A2EE-B349-9EB9-2D40D3D905A8}"/>
              </a:ext>
            </a:extLst>
          </p:cNvPr>
          <p:cNvSpPr>
            <a:spLocks noGrp="1"/>
          </p:cNvSpPr>
          <p:nvPr>
            <p:ph type="dt" sz="half" idx="10"/>
          </p:nvPr>
        </p:nvSpPr>
        <p:spPr/>
        <p:txBody>
          <a:bodyPr/>
          <a:lstStyle/>
          <a:p>
            <a:fld id="{91841BB3-A61F-4DE4-A201-57A38F3A473D}" type="datetimeFigureOut">
              <a:rPr lang="en-CA" smtClean="0"/>
              <a:t>2025-11-12</a:t>
            </a:fld>
            <a:endParaRPr lang="en-CA"/>
          </a:p>
        </p:txBody>
      </p:sp>
      <p:sp>
        <p:nvSpPr>
          <p:cNvPr id="6" name="Footer Placeholder 5">
            <a:extLst>
              <a:ext uri="{FF2B5EF4-FFF2-40B4-BE49-F238E27FC236}">
                <a16:creationId xmlns:a16="http://schemas.microsoft.com/office/drawing/2014/main" id="{D348BC82-7919-3697-BA42-8AED00E24F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D8404A-8B56-11CF-BEEB-5B541601324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88531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C8FA0-CFA3-D891-4F5F-014CA5561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6AAE909-20D2-A85D-4501-5DDA1BB0A4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1DB678-4151-14CA-736E-99531CFDE5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841BB3-A61F-4DE4-A201-57A38F3A473D}" type="datetimeFigureOut">
              <a:rPr lang="en-CA" smtClean="0"/>
              <a:t>2025-11-12</a:t>
            </a:fld>
            <a:endParaRPr lang="en-CA"/>
          </a:p>
        </p:txBody>
      </p:sp>
      <p:sp>
        <p:nvSpPr>
          <p:cNvPr id="5" name="Footer Placeholder 4">
            <a:extLst>
              <a:ext uri="{FF2B5EF4-FFF2-40B4-BE49-F238E27FC236}">
                <a16:creationId xmlns:a16="http://schemas.microsoft.com/office/drawing/2014/main" id="{5A6077DA-19B8-90FD-DE39-A243F65BDE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DA279D5-7BF0-DC82-B20E-8214DA0AA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F2DE62-4137-46F1-AB4C-F0837D02E58E}" type="slidenum">
              <a:rPr lang="en-CA" smtClean="0"/>
              <a:t>‹#›</a:t>
            </a:fld>
            <a:endParaRPr lang="en-CA"/>
          </a:p>
        </p:txBody>
      </p:sp>
      <p:sp>
        <p:nvSpPr>
          <p:cNvPr id="8" name="TextBox 7">
            <a:extLst>
              <a:ext uri="{FF2B5EF4-FFF2-40B4-BE49-F238E27FC236}">
                <a16:creationId xmlns:a16="http://schemas.microsoft.com/office/drawing/2014/main" id="{EC73615D-D7E8-0540-7921-19CD334E395E}"/>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71178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2025-11-12</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211604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2090-65A8-4719-5FC6-1F1F97A4285B}"/>
              </a:ext>
            </a:extLst>
          </p:cNvPr>
          <p:cNvSpPr>
            <a:spLocks noGrp="1"/>
          </p:cNvSpPr>
          <p:nvPr>
            <p:ph type="ctrTitle"/>
          </p:nvPr>
        </p:nvSpPr>
        <p:spPr/>
        <p:txBody>
          <a:bodyPr/>
          <a:lstStyle/>
          <a:p>
            <a:r>
              <a:rPr lang="en-CA" dirty="0" err="1"/>
              <a:t>Contextformer</a:t>
            </a:r>
            <a:r>
              <a:rPr lang="en-CA" dirty="0"/>
              <a:t> Hallucination Investigation</a:t>
            </a:r>
          </a:p>
        </p:txBody>
      </p:sp>
      <p:sp>
        <p:nvSpPr>
          <p:cNvPr id="3" name="Subtitle 2">
            <a:extLst>
              <a:ext uri="{FF2B5EF4-FFF2-40B4-BE49-F238E27FC236}">
                <a16:creationId xmlns:a16="http://schemas.microsoft.com/office/drawing/2014/main" id="{B955650D-E61A-7C5B-9C85-6AC9F4AAD15C}"/>
              </a:ext>
            </a:extLst>
          </p:cNvPr>
          <p:cNvSpPr>
            <a:spLocks noGrp="1"/>
          </p:cNvSpPr>
          <p:nvPr>
            <p:ph type="subTitle" idx="1"/>
          </p:nvPr>
        </p:nvSpPr>
        <p:spPr/>
        <p:txBody>
          <a:bodyPr/>
          <a:lstStyle/>
          <a:p>
            <a:r>
              <a:rPr lang="en-CA" dirty="0"/>
              <a:t>Dong Zhang</a:t>
            </a:r>
          </a:p>
          <a:p>
            <a:r>
              <a:rPr lang="en-CA" dirty="0"/>
              <a:t>CCRS Government of Canada</a:t>
            </a:r>
          </a:p>
          <a:p>
            <a:r>
              <a:rPr lang="en-CA" dirty="0"/>
              <a:t>November 12, 2025</a:t>
            </a:r>
          </a:p>
        </p:txBody>
      </p:sp>
    </p:spTree>
    <p:extLst>
      <p:ext uri="{BB962C8B-B14F-4D97-AF65-F5344CB8AC3E}">
        <p14:creationId xmlns:p14="http://schemas.microsoft.com/office/powerpoint/2010/main" val="226035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F76A-7985-E17F-AADA-BEE12A31E4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48E7CB-5227-4252-9B9A-F8CB47E28E9F}"/>
              </a:ext>
            </a:extLst>
          </p:cNvPr>
          <p:cNvPicPr>
            <a:picLocks noChangeAspect="1"/>
          </p:cNvPicPr>
          <p:nvPr/>
        </p:nvPicPr>
        <p:blipFill>
          <a:blip r:embed="rId2"/>
          <a:stretch>
            <a:fillRect/>
          </a:stretch>
        </p:blipFill>
        <p:spPr>
          <a:xfrm>
            <a:off x="3051846" y="669961"/>
            <a:ext cx="3579496" cy="2768978"/>
          </a:xfrm>
          <a:prstGeom prst="rect">
            <a:avLst/>
          </a:prstGeom>
        </p:spPr>
      </p:pic>
      <p:pic>
        <p:nvPicPr>
          <p:cNvPr id="8" name="Picture 7">
            <a:extLst>
              <a:ext uri="{FF2B5EF4-FFF2-40B4-BE49-F238E27FC236}">
                <a16:creationId xmlns:a16="http://schemas.microsoft.com/office/drawing/2014/main" id="{A9BF3634-F0D6-6488-171C-B554F4E22024}"/>
              </a:ext>
            </a:extLst>
          </p:cNvPr>
          <p:cNvPicPr>
            <a:picLocks noChangeAspect="1"/>
          </p:cNvPicPr>
          <p:nvPr/>
        </p:nvPicPr>
        <p:blipFill>
          <a:blip r:embed="rId3"/>
          <a:stretch>
            <a:fillRect/>
          </a:stretch>
        </p:blipFill>
        <p:spPr>
          <a:xfrm>
            <a:off x="6921297" y="3617562"/>
            <a:ext cx="3579496" cy="2773795"/>
          </a:xfrm>
          <a:prstGeom prst="rect">
            <a:avLst/>
          </a:prstGeom>
        </p:spPr>
      </p:pic>
      <p:pic>
        <p:nvPicPr>
          <p:cNvPr id="5" name="Picture 4">
            <a:extLst>
              <a:ext uri="{FF2B5EF4-FFF2-40B4-BE49-F238E27FC236}">
                <a16:creationId xmlns:a16="http://schemas.microsoft.com/office/drawing/2014/main" id="{E8E051AA-6AD0-5F89-F2B2-CE52DD252EE5}"/>
              </a:ext>
            </a:extLst>
          </p:cNvPr>
          <p:cNvPicPr>
            <a:picLocks noChangeAspect="1"/>
          </p:cNvPicPr>
          <p:nvPr/>
        </p:nvPicPr>
        <p:blipFill>
          <a:blip r:embed="rId4"/>
          <a:stretch>
            <a:fillRect/>
          </a:stretch>
        </p:blipFill>
        <p:spPr>
          <a:xfrm>
            <a:off x="6921297" y="659819"/>
            <a:ext cx="3573542" cy="2769181"/>
          </a:xfrm>
          <a:prstGeom prst="rect">
            <a:avLst/>
          </a:prstGeom>
        </p:spPr>
      </p:pic>
      <p:sp>
        <p:nvSpPr>
          <p:cNvPr id="2" name="Title 1">
            <a:extLst>
              <a:ext uri="{FF2B5EF4-FFF2-40B4-BE49-F238E27FC236}">
                <a16:creationId xmlns:a16="http://schemas.microsoft.com/office/drawing/2014/main" id="{F7AD625C-DCFE-595E-78D6-2B387ADE799C}"/>
              </a:ext>
            </a:extLst>
          </p:cNvPr>
          <p:cNvSpPr>
            <a:spLocks noGrp="1"/>
          </p:cNvSpPr>
          <p:nvPr>
            <p:ph type="title"/>
          </p:nvPr>
        </p:nvSpPr>
        <p:spPr>
          <a:xfrm>
            <a:off x="344129" y="728887"/>
            <a:ext cx="2202426" cy="1325563"/>
          </a:xfrm>
        </p:spPr>
        <p:txBody>
          <a:bodyPr>
            <a:normAutofit fontScale="90000"/>
          </a:bodyPr>
          <a:lstStyle/>
          <a:p>
            <a:pPr algn="ctr"/>
            <a:r>
              <a:rPr lang="en-CA" dirty="0"/>
              <a:t>Site 27</a:t>
            </a:r>
            <a:br>
              <a:rPr lang="en-CA" dirty="0"/>
            </a:br>
            <a:r>
              <a:rPr lang="en-CA" dirty="0"/>
              <a:t>Transition</a:t>
            </a:r>
          </a:p>
        </p:txBody>
      </p:sp>
      <p:sp>
        <p:nvSpPr>
          <p:cNvPr id="6" name="TextBox 5">
            <a:extLst>
              <a:ext uri="{FF2B5EF4-FFF2-40B4-BE49-F238E27FC236}">
                <a16:creationId xmlns:a16="http://schemas.microsoft.com/office/drawing/2014/main" id="{45E77002-0251-B483-EEF3-25EBA17028C4}"/>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1DAD1BDE-54D9-467E-220C-FB5F4F524486}"/>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1FFD93EF-20E2-640B-D6A4-2123CCF22834}"/>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3748680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C2E9-5315-AEAD-E5D5-F08DDF09C04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B6B44DE-8838-4779-9E20-C8BD752B12F7}"/>
              </a:ext>
            </a:extLst>
          </p:cNvPr>
          <p:cNvPicPr>
            <a:picLocks noChangeAspect="1"/>
          </p:cNvPicPr>
          <p:nvPr/>
        </p:nvPicPr>
        <p:blipFill>
          <a:blip r:embed="rId2"/>
          <a:stretch>
            <a:fillRect/>
          </a:stretch>
        </p:blipFill>
        <p:spPr>
          <a:xfrm>
            <a:off x="6938184" y="3622377"/>
            <a:ext cx="3568805" cy="2759041"/>
          </a:xfrm>
          <a:prstGeom prst="rect">
            <a:avLst/>
          </a:prstGeom>
        </p:spPr>
      </p:pic>
      <p:pic>
        <p:nvPicPr>
          <p:cNvPr id="11" name="Picture 10">
            <a:extLst>
              <a:ext uri="{FF2B5EF4-FFF2-40B4-BE49-F238E27FC236}">
                <a16:creationId xmlns:a16="http://schemas.microsoft.com/office/drawing/2014/main" id="{9E8D0EAA-911C-FC3D-6150-256D9781C6F2}"/>
              </a:ext>
            </a:extLst>
          </p:cNvPr>
          <p:cNvPicPr>
            <a:picLocks noChangeAspect="1"/>
          </p:cNvPicPr>
          <p:nvPr/>
        </p:nvPicPr>
        <p:blipFill>
          <a:blip r:embed="rId3"/>
          <a:stretch>
            <a:fillRect/>
          </a:stretch>
        </p:blipFill>
        <p:spPr>
          <a:xfrm>
            <a:off x="3056841" y="3622378"/>
            <a:ext cx="3556282" cy="2759040"/>
          </a:xfrm>
          <a:prstGeom prst="rect">
            <a:avLst/>
          </a:prstGeom>
        </p:spPr>
      </p:pic>
      <p:pic>
        <p:nvPicPr>
          <p:cNvPr id="7" name="Picture 6">
            <a:extLst>
              <a:ext uri="{FF2B5EF4-FFF2-40B4-BE49-F238E27FC236}">
                <a16:creationId xmlns:a16="http://schemas.microsoft.com/office/drawing/2014/main" id="{519F294D-42EF-6307-BEF1-9264E8C24CF7}"/>
              </a:ext>
            </a:extLst>
          </p:cNvPr>
          <p:cNvPicPr>
            <a:picLocks noChangeAspect="1"/>
          </p:cNvPicPr>
          <p:nvPr/>
        </p:nvPicPr>
        <p:blipFill>
          <a:blip r:embed="rId4"/>
          <a:stretch>
            <a:fillRect/>
          </a:stretch>
        </p:blipFill>
        <p:spPr>
          <a:xfrm>
            <a:off x="6938184" y="660020"/>
            <a:ext cx="3567884" cy="2768979"/>
          </a:xfrm>
          <a:prstGeom prst="rect">
            <a:avLst/>
          </a:prstGeom>
        </p:spPr>
      </p:pic>
      <p:pic>
        <p:nvPicPr>
          <p:cNvPr id="4" name="Picture 3">
            <a:extLst>
              <a:ext uri="{FF2B5EF4-FFF2-40B4-BE49-F238E27FC236}">
                <a16:creationId xmlns:a16="http://schemas.microsoft.com/office/drawing/2014/main" id="{B0B29E06-C19A-C85E-4A68-AA868BD9A5A1}"/>
              </a:ext>
            </a:extLst>
          </p:cNvPr>
          <p:cNvPicPr>
            <a:picLocks noChangeAspect="1"/>
          </p:cNvPicPr>
          <p:nvPr/>
        </p:nvPicPr>
        <p:blipFill>
          <a:blip r:embed="rId5"/>
          <a:stretch>
            <a:fillRect/>
          </a:stretch>
        </p:blipFill>
        <p:spPr>
          <a:xfrm>
            <a:off x="3056841" y="660021"/>
            <a:ext cx="3574501" cy="2768979"/>
          </a:xfrm>
          <a:prstGeom prst="rect">
            <a:avLst/>
          </a:prstGeom>
        </p:spPr>
      </p:pic>
      <p:sp>
        <p:nvSpPr>
          <p:cNvPr id="2" name="Title 1">
            <a:extLst>
              <a:ext uri="{FF2B5EF4-FFF2-40B4-BE49-F238E27FC236}">
                <a16:creationId xmlns:a16="http://schemas.microsoft.com/office/drawing/2014/main" id="{6AF4C31E-DACC-8B25-E5B9-3D4E0E195B62}"/>
              </a:ext>
            </a:extLst>
          </p:cNvPr>
          <p:cNvSpPr>
            <a:spLocks noGrp="1"/>
          </p:cNvSpPr>
          <p:nvPr>
            <p:ph type="title"/>
          </p:nvPr>
        </p:nvSpPr>
        <p:spPr>
          <a:xfrm>
            <a:off x="422787" y="728887"/>
            <a:ext cx="1940305" cy="1325563"/>
          </a:xfrm>
        </p:spPr>
        <p:txBody>
          <a:bodyPr>
            <a:normAutofit/>
          </a:bodyPr>
          <a:lstStyle/>
          <a:p>
            <a:pPr algn="ctr"/>
            <a:r>
              <a:rPr lang="en-CA" dirty="0"/>
              <a:t>Site 27</a:t>
            </a:r>
            <a:br>
              <a:rPr lang="en-CA" dirty="0"/>
            </a:br>
            <a:r>
              <a:rPr lang="en-CA" dirty="0"/>
              <a:t>JAS21</a:t>
            </a:r>
          </a:p>
        </p:txBody>
      </p:sp>
      <p:sp>
        <p:nvSpPr>
          <p:cNvPr id="6" name="TextBox 5">
            <a:extLst>
              <a:ext uri="{FF2B5EF4-FFF2-40B4-BE49-F238E27FC236}">
                <a16:creationId xmlns:a16="http://schemas.microsoft.com/office/drawing/2014/main" id="{E3944EDD-7AD6-C776-B875-E29DF66071C9}"/>
              </a:ext>
            </a:extLst>
          </p:cNvPr>
          <p:cNvSpPr txBox="1"/>
          <p:nvPr/>
        </p:nvSpPr>
        <p:spPr>
          <a:xfrm>
            <a:off x="3099478" y="-25026"/>
            <a:ext cx="3498202" cy="646331"/>
          </a:xfrm>
          <a:prstGeom prst="rect">
            <a:avLst/>
          </a:prstGeom>
          <a:noFill/>
        </p:spPr>
        <p:txBody>
          <a:bodyPr wrap="none" rtlCol="0">
            <a:spAutoFit/>
          </a:bodyPr>
          <a:lstStyle/>
          <a:p>
            <a:pPr algn="ctr"/>
            <a:r>
              <a:rPr lang="en-CA" dirty="0"/>
              <a:t>Timestep 3</a:t>
            </a:r>
            <a:br>
              <a:rPr lang="en-CA" dirty="0"/>
            </a:br>
            <a:r>
              <a:rPr lang="en-CA" dirty="0"/>
              <a:t>(equivalent to MJJ21 Timestep 15)</a:t>
            </a:r>
          </a:p>
        </p:txBody>
      </p:sp>
      <p:sp>
        <p:nvSpPr>
          <p:cNvPr id="9" name="TextBox 8">
            <a:extLst>
              <a:ext uri="{FF2B5EF4-FFF2-40B4-BE49-F238E27FC236}">
                <a16:creationId xmlns:a16="http://schemas.microsoft.com/office/drawing/2014/main" id="{12A724F4-C36B-52F3-35C4-E9F28A398DCD}"/>
              </a:ext>
            </a:extLst>
          </p:cNvPr>
          <p:cNvSpPr txBox="1"/>
          <p:nvPr/>
        </p:nvSpPr>
        <p:spPr>
          <a:xfrm>
            <a:off x="8011623" y="300629"/>
            <a:ext cx="1275414" cy="369332"/>
          </a:xfrm>
          <a:prstGeom prst="rect">
            <a:avLst/>
          </a:prstGeom>
          <a:noFill/>
        </p:spPr>
        <p:txBody>
          <a:bodyPr wrap="none" rtlCol="0">
            <a:spAutoFit/>
          </a:bodyPr>
          <a:lstStyle/>
          <a:p>
            <a:r>
              <a:rPr lang="en-CA" dirty="0"/>
              <a:t>Timestep 8</a:t>
            </a:r>
          </a:p>
        </p:txBody>
      </p:sp>
      <p:sp>
        <p:nvSpPr>
          <p:cNvPr id="12" name="TextBox 11">
            <a:extLst>
              <a:ext uri="{FF2B5EF4-FFF2-40B4-BE49-F238E27FC236}">
                <a16:creationId xmlns:a16="http://schemas.microsoft.com/office/drawing/2014/main" id="{BB554F1D-F6F4-6557-C7E4-92ADF502947A}"/>
              </a:ext>
            </a:extLst>
          </p:cNvPr>
          <p:cNvSpPr txBox="1"/>
          <p:nvPr/>
        </p:nvSpPr>
        <p:spPr>
          <a:xfrm>
            <a:off x="4195484" y="6488668"/>
            <a:ext cx="1398844" cy="369332"/>
          </a:xfrm>
          <a:prstGeom prst="rect">
            <a:avLst/>
          </a:prstGeom>
          <a:noFill/>
        </p:spPr>
        <p:txBody>
          <a:bodyPr wrap="none" rtlCol="0">
            <a:spAutoFit/>
          </a:bodyPr>
          <a:lstStyle/>
          <a:p>
            <a:r>
              <a:rPr lang="en-CA" dirty="0"/>
              <a:t>Timestep 13</a:t>
            </a:r>
          </a:p>
        </p:txBody>
      </p:sp>
      <p:sp>
        <p:nvSpPr>
          <p:cNvPr id="15" name="TextBox 14">
            <a:extLst>
              <a:ext uri="{FF2B5EF4-FFF2-40B4-BE49-F238E27FC236}">
                <a16:creationId xmlns:a16="http://schemas.microsoft.com/office/drawing/2014/main" id="{D3C31696-4177-62AB-2ECE-251132C81F30}"/>
              </a:ext>
            </a:extLst>
          </p:cNvPr>
          <p:cNvSpPr txBox="1"/>
          <p:nvPr/>
        </p:nvSpPr>
        <p:spPr>
          <a:xfrm>
            <a:off x="8015558" y="6487441"/>
            <a:ext cx="1398844" cy="369332"/>
          </a:xfrm>
          <a:prstGeom prst="rect">
            <a:avLst/>
          </a:prstGeom>
          <a:noFill/>
        </p:spPr>
        <p:txBody>
          <a:bodyPr wrap="none" rtlCol="0">
            <a:spAutoFit/>
          </a:bodyPr>
          <a:lstStyle/>
          <a:p>
            <a:r>
              <a:rPr lang="en-CA" dirty="0"/>
              <a:t>Timestep 18</a:t>
            </a:r>
          </a:p>
        </p:txBody>
      </p:sp>
    </p:spTree>
    <p:extLst>
      <p:ext uri="{BB962C8B-B14F-4D97-AF65-F5344CB8AC3E}">
        <p14:creationId xmlns:p14="http://schemas.microsoft.com/office/powerpoint/2010/main" val="409677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B31A0-1377-CB4E-2B69-1043DA21EDD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A1ABA12F-4F27-41A8-01EB-9F561F204832}"/>
              </a:ext>
            </a:extLst>
          </p:cNvPr>
          <p:cNvPicPr>
            <a:picLocks noChangeAspect="1"/>
          </p:cNvPicPr>
          <p:nvPr/>
        </p:nvPicPr>
        <p:blipFill>
          <a:blip r:embed="rId2"/>
          <a:stretch>
            <a:fillRect/>
          </a:stretch>
        </p:blipFill>
        <p:spPr>
          <a:xfrm>
            <a:off x="6955811" y="3574861"/>
            <a:ext cx="3562610" cy="2767847"/>
          </a:xfrm>
          <a:prstGeom prst="rect">
            <a:avLst/>
          </a:prstGeom>
        </p:spPr>
      </p:pic>
      <p:pic>
        <p:nvPicPr>
          <p:cNvPr id="11" name="Picture 10">
            <a:extLst>
              <a:ext uri="{FF2B5EF4-FFF2-40B4-BE49-F238E27FC236}">
                <a16:creationId xmlns:a16="http://schemas.microsoft.com/office/drawing/2014/main" id="{93350770-4D7F-778A-23D9-C12CB173DF17}"/>
              </a:ext>
            </a:extLst>
          </p:cNvPr>
          <p:cNvPicPr>
            <a:picLocks noChangeAspect="1"/>
          </p:cNvPicPr>
          <p:nvPr/>
        </p:nvPicPr>
        <p:blipFill>
          <a:blip r:embed="rId3"/>
          <a:stretch>
            <a:fillRect/>
          </a:stretch>
        </p:blipFill>
        <p:spPr>
          <a:xfrm>
            <a:off x="3065810" y="3624923"/>
            <a:ext cx="3574604" cy="2766433"/>
          </a:xfrm>
          <a:prstGeom prst="rect">
            <a:avLst/>
          </a:prstGeom>
        </p:spPr>
      </p:pic>
      <p:pic>
        <p:nvPicPr>
          <p:cNvPr id="7" name="Picture 6">
            <a:extLst>
              <a:ext uri="{FF2B5EF4-FFF2-40B4-BE49-F238E27FC236}">
                <a16:creationId xmlns:a16="http://schemas.microsoft.com/office/drawing/2014/main" id="{E9AAC2A4-68DB-E824-7185-0FD43916B366}"/>
              </a:ext>
            </a:extLst>
          </p:cNvPr>
          <p:cNvPicPr>
            <a:picLocks noChangeAspect="1"/>
          </p:cNvPicPr>
          <p:nvPr/>
        </p:nvPicPr>
        <p:blipFill>
          <a:blip r:embed="rId4"/>
          <a:stretch>
            <a:fillRect/>
          </a:stretch>
        </p:blipFill>
        <p:spPr>
          <a:xfrm>
            <a:off x="6938184" y="669961"/>
            <a:ext cx="3562609" cy="2770534"/>
          </a:xfrm>
          <a:prstGeom prst="rect">
            <a:avLst/>
          </a:prstGeom>
        </p:spPr>
      </p:pic>
      <p:pic>
        <p:nvPicPr>
          <p:cNvPr id="4" name="Picture 3">
            <a:extLst>
              <a:ext uri="{FF2B5EF4-FFF2-40B4-BE49-F238E27FC236}">
                <a16:creationId xmlns:a16="http://schemas.microsoft.com/office/drawing/2014/main" id="{CF1D4DB0-8EC1-FD6E-708E-BC77E5DF77B0}"/>
              </a:ext>
            </a:extLst>
          </p:cNvPr>
          <p:cNvPicPr>
            <a:picLocks noChangeAspect="1"/>
          </p:cNvPicPr>
          <p:nvPr/>
        </p:nvPicPr>
        <p:blipFill>
          <a:blip r:embed="rId5"/>
          <a:stretch>
            <a:fillRect/>
          </a:stretch>
        </p:blipFill>
        <p:spPr>
          <a:xfrm>
            <a:off x="3065810" y="669961"/>
            <a:ext cx="3574604" cy="2759039"/>
          </a:xfrm>
          <a:prstGeom prst="rect">
            <a:avLst/>
          </a:prstGeom>
        </p:spPr>
      </p:pic>
      <p:sp>
        <p:nvSpPr>
          <p:cNvPr id="2" name="Title 1">
            <a:extLst>
              <a:ext uri="{FF2B5EF4-FFF2-40B4-BE49-F238E27FC236}">
                <a16:creationId xmlns:a16="http://schemas.microsoft.com/office/drawing/2014/main" id="{3E3BF8A3-6ADF-7097-BD81-3FB3649CE474}"/>
              </a:ext>
            </a:extLst>
          </p:cNvPr>
          <p:cNvSpPr>
            <a:spLocks noGrp="1"/>
          </p:cNvSpPr>
          <p:nvPr>
            <p:ph type="title"/>
          </p:nvPr>
        </p:nvSpPr>
        <p:spPr>
          <a:xfrm>
            <a:off x="403123" y="723917"/>
            <a:ext cx="1940305" cy="1325563"/>
          </a:xfrm>
        </p:spPr>
        <p:txBody>
          <a:bodyPr>
            <a:normAutofit/>
          </a:bodyPr>
          <a:lstStyle/>
          <a:p>
            <a:pPr algn="ctr"/>
            <a:r>
              <a:rPr lang="en-CA" dirty="0"/>
              <a:t>Site 28</a:t>
            </a:r>
            <a:br>
              <a:rPr lang="en-CA" dirty="0"/>
            </a:br>
            <a:r>
              <a:rPr lang="en-CA" dirty="0"/>
              <a:t>MJJ21</a:t>
            </a:r>
          </a:p>
        </p:txBody>
      </p:sp>
      <p:sp>
        <p:nvSpPr>
          <p:cNvPr id="6" name="TextBox 5">
            <a:extLst>
              <a:ext uri="{FF2B5EF4-FFF2-40B4-BE49-F238E27FC236}">
                <a16:creationId xmlns:a16="http://schemas.microsoft.com/office/drawing/2014/main" id="{3519714C-3EE2-0707-A626-93AD457152CD}"/>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5EEABE6-035C-00BD-E081-909F877CB550}"/>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46AFD5E8-83EF-0C76-DB01-80E15CA53EBE}"/>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6227750F-208D-8D4C-5D93-2426672E1561}"/>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411737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0E18-B7EF-B591-9451-165B6E43C41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8D49C69-B55D-A9A2-4AFC-9BF90831130C}"/>
              </a:ext>
            </a:extLst>
          </p:cNvPr>
          <p:cNvPicPr>
            <a:picLocks noChangeAspect="1"/>
          </p:cNvPicPr>
          <p:nvPr/>
        </p:nvPicPr>
        <p:blipFill>
          <a:blip r:embed="rId2"/>
          <a:stretch>
            <a:fillRect/>
          </a:stretch>
        </p:blipFill>
        <p:spPr>
          <a:xfrm>
            <a:off x="6921035" y="3617562"/>
            <a:ext cx="3579758" cy="2769968"/>
          </a:xfrm>
          <a:prstGeom prst="rect">
            <a:avLst/>
          </a:prstGeom>
        </p:spPr>
      </p:pic>
      <p:pic>
        <p:nvPicPr>
          <p:cNvPr id="11" name="Picture 10">
            <a:extLst>
              <a:ext uri="{FF2B5EF4-FFF2-40B4-BE49-F238E27FC236}">
                <a16:creationId xmlns:a16="http://schemas.microsoft.com/office/drawing/2014/main" id="{76AAA42A-3E08-DBAB-4D94-A2758D3F6215}"/>
              </a:ext>
            </a:extLst>
          </p:cNvPr>
          <p:cNvPicPr>
            <a:picLocks noChangeAspect="1"/>
          </p:cNvPicPr>
          <p:nvPr/>
        </p:nvPicPr>
        <p:blipFill>
          <a:blip r:embed="rId3"/>
          <a:stretch>
            <a:fillRect/>
          </a:stretch>
        </p:blipFill>
        <p:spPr>
          <a:xfrm>
            <a:off x="6921035" y="699390"/>
            <a:ext cx="3579758" cy="2769181"/>
          </a:xfrm>
          <a:prstGeom prst="rect">
            <a:avLst/>
          </a:prstGeom>
        </p:spPr>
      </p:pic>
      <p:pic>
        <p:nvPicPr>
          <p:cNvPr id="4" name="Picture 3">
            <a:extLst>
              <a:ext uri="{FF2B5EF4-FFF2-40B4-BE49-F238E27FC236}">
                <a16:creationId xmlns:a16="http://schemas.microsoft.com/office/drawing/2014/main" id="{69377792-933B-E6F3-E142-E432E480E4BC}"/>
              </a:ext>
            </a:extLst>
          </p:cNvPr>
          <p:cNvPicPr>
            <a:picLocks noChangeAspect="1"/>
          </p:cNvPicPr>
          <p:nvPr/>
        </p:nvPicPr>
        <p:blipFill>
          <a:blip r:embed="rId4"/>
          <a:stretch>
            <a:fillRect/>
          </a:stretch>
        </p:blipFill>
        <p:spPr>
          <a:xfrm>
            <a:off x="3051846" y="699390"/>
            <a:ext cx="3562609" cy="2770534"/>
          </a:xfrm>
          <a:prstGeom prst="rect">
            <a:avLst/>
          </a:prstGeom>
        </p:spPr>
      </p:pic>
      <p:sp>
        <p:nvSpPr>
          <p:cNvPr id="2" name="Title 1">
            <a:extLst>
              <a:ext uri="{FF2B5EF4-FFF2-40B4-BE49-F238E27FC236}">
                <a16:creationId xmlns:a16="http://schemas.microsoft.com/office/drawing/2014/main" id="{91F30137-E240-8E34-EC30-A65D0BE20CD3}"/>
              </a:ext>
            </a:extLst>
          </p:cNvPr>
          <p:cNvSpPr>
            <a:spLocks noGrp="1"/>
          </p:cNvSpPr>
          <p:nvPr>
            <p:ph type="title"/>
          </p:nvPr>
        </p:nvSpPr>
        <p:spPr>
          <a:xfrm>
            <a:off x="344129" y="728887"/>
            <a:ext cx="2202426" cy="1325563"/>
          </a:xfrm>
        </p:spPr>
        <p:txBody>
          <a:bodyPr>
            <a:normAutofit fontScale="90000"/>
          </a:bodyPr>
          <a:lstStyle/>
          <a:p>
            <a:pPr algn="ctr"/>
            <a:r>
              <a:rPr lang="en-CA" dirty="0"/>
              <a:t>Site 28</a:t>
            </a:r>
            <a:br>
              <a:rPr lang="en-CA" dirty="0"/>
            </a:br>
            <a:r>
              <a:rPr lang="en-CA" dirty="0"/>
              <a:t>Transition</a:t>
            </a:r>
          </a:p>
        </p:txBody>
      </p:sp>
      <p:sp>
        <p:nvSpPr>
          <p:cNvPr id="6" name="TextBox 5">
            <a:extLst>
              <a:ext uri="{FF2B5EF4-FFF2-40B4-BE49-F238E27FC236}">
                <a16:creationId xmlns:a16="http://schemas.microsoft.com/office/drawing/2014/main" id="{0F040C6C-6773-4B52-ACD7-DD42A695CD7D}"/>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CAE60D32-C2BB-9F02-DD75-8A8DC8813FEF}"/>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F99ACF8B-9DC1-0B5F-41D7-1B99F2F62177}"/>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325388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B3C2-14A3-7605-A248-5C6EB303BA91}"/>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57614F3C-C39F-588E-93E5-1A8B39F11B61}"/>
              </a:ext>
            </a:extLst>
          </p:cNvPr>
          <p:cNvPicPr>
            <a:picLocks noChangeAspect="1"/>
          </p:cNvPicPr>
          <p:nvPr/>
        </p:nvPicPr>
        <p:blipFill>
          <a:blip r:embed="rId2"/>
          <a:stretch>
            <a:fillRect/>
          </a:stretch>
        </p:blipFill>
        <p:spPr>
          <a:xfrm>
            <a:off x="6956292" y="3555852"/>
            <a:ext cx="3562129" cy="2767847"/>
          </a:xfrm>
          <a:prstGeom prst="rect">
            <a:avLst/>
          </a:prstGeom>
        </p:spPr>
      </p:pic>
      <p:pic>
        <p:nvPicPr>
          <p:cNvPr id="17" name="Picture 16">
            <a:extLst>
              <a:ext uri="{FF2B5EF4-FFF2-40B4-BE49-F238E27FC236}">
                <a16:creationId xmlns:a16="http://schemas.microsoft.com/office/drawing/2014/main" id="{11C0C0FD-A9F5-0485-FB20-E4DAD2C49B89}"/>
              </a:ext>
            </a:extLst>
          </p:cNvPr>
          <p:cNvPicPr>
            <a:picLocks noChangeAspect="1"/>
          </p:cNvPicPr>
          <p:nvPr/>
        </p:nvPicPr>
        <p:blipFill>
          <a:blip r:embed="rId3"/>
          <a:stretch>
            <a:fillRect/>
          </a:stretch>
        </p:blipFill>
        <p:spPr>
          <a:xfrm>
            <a:off x="3070264" y="3574861"/>
            <a:ext cx="3545553" cy="2748838"/>
          </a:xfrm>
          <a:prstGeom prst="rect">
            <a:avLst/>
          </a:prstGeom>
        </p:spPr>
      </p:pic>
      <p:pic>
        <p:nvPicPr>
          <p:cNvPr id="13" name="Picture 12">
            <a:extLst>
              <a:ext uri="{FF2B5EF4-FFF2-40B4-BE49-F238E27FC236}">
                <a16:creationId xmlns:a16="http://schemas.microsoft.com/office/drawing/2014/main" id="{B6EB763E-A19D-9872-F1AC-B0971FD953DA}"/>
              </a:ext>
            </a:extLst>
          </p:cNvPr>
          <p:cNvPicPr>
            <a:picLocks noChangeAspect="1"/>
          </p:cNvPicPr>
          <p:nvPr/>
        </p:nvPicPr>
        <p:blipFill>
          <a:blip r:embed="rId4"/>
          <a:stretch>
            <a:fillRect/>
          </a:stretch>
        </p:blipFill>
        <p:spPr>
          <a:xfrm>
            <a:off x="6955811" y="680163"/>
            <a:ext cx="3562610" cy="2765528"/>
          </a:xfrm>
          <a:prstGeom prst="rect">
            <a:avLst/>
          </a:prstGeom>
        </p:spPr>
      </p:pic>
      <p:pic>
        <p:nvPicPr>
          <p:cNvPr id="8" name="Picture 7">
            <a:extLst>
              <a:ext uri="{FF2B5EF4-FFF2-40B4-BE49-F238E27FC236}">
                <a16:creationId xmlns:a16="http://schemas.microsoft.com/office/drawing/2014/main" id="{CC235EC6-E5FF-00CB-6AC6-B8A2D4BB85C3}"/>
              </a:ext>
            </a:extLst>
          </p:cNvPr>
          <p:cNvPicPr>
            <a:picLocks noChangeAspect="1"/>
          </p:cNvPicPr>
          <p:nvPr/>
        </p:nvPicPr>
        <p:blipFill>
          <a:blip r:embed="rId5"/>
          <a:stretch>
            <a:fillRect/>
          </a:stretch>
        </p:blipFill>
        <p:spPr>
          <a:xfrm>
            <a:off x="3065810" y="680163"/>
            <a:ext cx="3550007" cy="2748838"/>
          </a:xfrm>
          <a:prstGeom prst="rect">
            <a:avLst/>
          </a:prstGeom>
        </p:spPr>
      </p:pic>
      <p:sp>
        <p:nvSpPr>
          <p:cNvPr id="3" name="TextBox 2">
            <a:extLst>
              <a:ext uri="{FF2B5EF4-FFF2-40B4-BE49-F238E27FC236}">
                <a16:creationId xmlns:a16="http://schemas.microsoft.com/office/drawing/2014/main" id="{C7473D46-45AD-406D-0492-78F9A5909E69}"/>
              </a:ext>
            </a:extLst>
          </p:cNvPr>
          <p:cNvSpPr txBox="1"/>
          <p:nvPr/>
        </p:nvSpPr>
        <p:spPr>
          <a:xfrm>
            <a:off x="3099480" y="-25026"/>
            <a:ext cx="3498202" cy="646331"/>
          </a:xfrm>
          <a:prstGeom prst="rect">
            <a:avLst/>
          </a:prstGeom>
          <a:noFill/>
        </p:spPr>
        <p:txBody>
          <a:bodyPr wrap="none" rtlCol="0">
            <a:spAutoFit/>
          </a:bodyPr>
          <a:lstStyle/>
          <a:p>
            <a:pPr algn="ctr"/>
            <a:r>
              <a:rPr lang="en-CA" dirty="0"/>
              <a:t>Timestep 3</a:t>
            </a:r>
            <a:br>
              <a:rPr lang="en-CA" dirty="0"/>
            </a:br>
            <a:r>
              <a:rPr lang="en-CA" dirty="0"/>
              <a:t>(equivalent to MJJ21 Timestep 15)</a:t>
            </a:r>
          </a:p>
        </p:txBody>
      </p:sp>
      <p:sp>
        <p:nvSpPr>
          <p:cNvPr id="2" name="Title 1">
            <a:extLst>
              <a:ext uri="{FF2B5EF4-FFF2-40B4-BE49-F238E27FC236}">
                <a16:creationId xmlns:a16="http://schemas.microsoft.com/office/drawing/2014/main" id="{16A70E9D-6828-72BA-B900-583F6BBB0DCE}"/>
              </a:ext>
            </a:extLst>
          </p:cNvPr>
          <p:cNvSpPr>
            <a:spLocks noGrp="1"/>
          </p:cNvSpPr>
          <p:nvPr>
            <p:ph type="title"/>
          </p:nvPr>
        </p:nvSpPr>
        <p:spPr>
          <a:xfrm>
            <a:off x="403123" y="723917"/>
            <a:ext cx="1940305" cy="1325563"/>
          </a:xfrm>
        </p:spPr>
        <p:txBody>
          <a:bodyPr>
            <a:normAutofit/>
          </a:bodyPr>
          <a:lstStyle/>
          <a:p>
            <a:pPr algn="ctr"/>
            <a:r>
              <a:rPr lang="en-CA" dirty="0"/>
              <a:t>Site 28</a:t>
            </a:r>
            <a:br>
              <a:rPr lang="en-CA" dirty="0"/>
            </a:br>
            <a:r>
              <a:rPr lang="en-CA" dirty="0"/>
              <a:t>JAS21</a:t>
            </a:r>
          </a:p>
        </p:txBody>
      </p:sp>
      <p:sp>
        <p:nvSpPr>
          <p:cNvPr id="9" name="TextBox 8">
            <a:extLst>
              <a:ext uri="{FF2B5EF4-FFF2-40B4-BE49-F238E27FC236}">
                <a16:creationId xmlns:a16="http://schemas.microsoft.com/office/drawing/2014/main" id="{B7F53053-C6F4-0F47-58A2-C7AC980AD116}"/>
              </a:ext>
            </a:extLst>
          </p:cNvPr>
          <p:cNvSpPr txBox="1"/>
          <p:nvPr/>
        </p:nvSpPr>
        <p:spPr>
          <a:xfrm>
            <a:off x="8011623" y="300629"/>
            <a:ext cx="1275414" cy="369332"/>
          </a:xfrm>
          <a:prstGeom prst="rect">
            <a:avLst/>
          </a:prstGeom>
          <a:noFill/>
        </p:spPr>
        <p:txBody>
          <a:bodyPr wrap="none" rtlCol="0">
            <a:spAutoFit/>
          </a:bodyPr>
          <a:lstStyle/>
          <a:p>
            <a:r>
              <a:rPr lang="en-CA" dirty="0"/>
              <a:t>Timestep 8</a:t>
            </a:r>
          </a:p>
        </p:txBody>
      </p:sp>
      <p:sp>
        <p:nvSpPr>
          <p:cNvPr id="12" name="TextBox 11">
            <a:extLst>
              <a:ext uri="{FF2B5EF4-FFF2-40B4-BE49-F238E27FC236}">
                <a16:creationId xmlns:a16="http://schemas.microsoft.com/office/drawing/2014/main" id="{E8803300-7AA5-6E95-A02C-20F0E50CF806}"/>
              </a:ext>
            </a:extLst>
          </p:cNvPr>
          <p:cNvSpPr txBox="1"/>
          <p:nvPr/>
        </p:nvSpPr>
        <p:spPr>
          <a:xfrm>
            <a:off x="4195484" y="6488668"/>
            <a:ext cx="1398844" cy="369332"/>
          </a:xfrm>
          <a:prstGeom prst="rect">
            <a:avLst/>
          </a:prstGeom>
          <a:noFill/>
        </p:spPr>
        <p:txBody>
          <a:bodyPr wrap="none" rtlCol="0">
            <a:spAutoFit/>
          </a:bodyPr>
          <a:lstStyle/>
          <a:p>
            <a:r>
              <a:rPr lang="en-CA" dirty="0"/>
              <a:t>Timestep 13</a:t>
            </a:r>
          </a:p>
        </p:txBody>
      </p:sp>
      <p:sp>
        <p:nvSpPr>
          <p:cNvPr id="15" name="TextBox 14">
            <a:extLst>
              <a:ext uri="{FF2B5EF4-FFF2-40B4-BE49-F238E27FC236}">
                <a16:creationId xmlns:a16="http://schemas.microsoft.com/office/drawing/2014/main" id="{94C2CEC3-260C-A3F6-2C90-1B9649E4A298}"/>
              </a:ext>
            </a:extLst>
          </p:cNvPr>
          <p:cNvSpPr txBox="1"/>
          <p:nvPr/>
        </p:nvSpPr>
        <p:spPr>
          <a:xfrm>
            <a:off x="8015558" y="6487441"/>
            <a:ext cx="1398844" cy="369332"/>
          </a:xfrm>
          <a:prstGeom prst="rect">
            <a:avLst/>
          </a:prstGeom>
          <a:noFill/>
        </p:spPr>
        <p:txBody>
          <a:bodyPr wrap="none" rtlCol="0">
            <a:spAutoFit/>
          </a:bodyPr>
          <a:lstStyle/>
          <a:p>
            <a:r>
              <a:rPr lang="en-CA" dirty="0"/>
              <a:t>Timestep 18</a:t>
            </a:r>
          </a:p>
        </p:txBody>
      </p:sp>
    </p:spTree>
    <p:extLst>
      <p:ext uri="{BB962C8B-B14F-4D97-AF65-F5344CB8AC3E}">
        <p14:creationId xmlns:p14="http://schemas.microsoft.com/office/powerpoint/2010/main" val="162704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405B-5C89-8D87-126D-23D99AD32A0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90187B1-10A6-F507-F3AA-E672C4D90F53}"/>
              </a:ext>
            </a:extLst>
          </p:cNvPr>
          <p:cNvPicPr>
            <a:picLocks noChangeAspect="1"/>
          </p:cNvPicPr>
          <p:nvPr/>
        </p:nvPicPr>
        <p:blipFill>
          <a:blip r:embed="rId2"/>
          <a:stretch>
            <a:fillRect/>
          </a:stretch>
        </p:blipFill>
        <p:spPr>
          <a:xfrm>
            <a:off x="6955811" y="3574861"/>
            <a:ext cx="4120949" cy="2866436"/>
          </a:xfrm>
          <a:prstGeom prst="rect">
            <a:avLst/>
          </a:prstGeom>
        </p:spPr>
      </p:pic>
      <p:pic>
        <p:nvPicPr>
          <p:cNvPr id="16" name="Picture 15">
            <a:extLst>
              <a:ext uri="{FF2B5EF4-FFF2-40B4-BE49-F238E27FC236}">
                <a16:creationId xmlns:a16="http://schemas.microsoft.com/office/drawing/2014/main" id="{0B8BEFCA-C52E-F2E2-C3D8-B6D5282DAC9E}"/>
              </a:ext>
            </a:extLst>
          </p:cNvPr>
          <p:cNvPicPr>
            <a:picLocks noChangeAspect="1"/>
          </p:cNvPicPr>
          <p:nvPr/>
        </p:nvPicPr>
        <p:blipFill>
          <a:blip r:embed="rId3"/>
          <a:stretch>
            <a:fillRect/>
          </a:stretch>
        </p:blipFill>
        <p:spPr>
          <a:xfrm>
            <a:off x="2561465" y="3624923"/>
            <a:ext cx="4081803" cy="2816374"/>
          </a:xfrm>
          <a:prstGeom prst="rect">
            <a:avLst/>
          </a:prstGeom>
        </p:spPr>
      </p:pic>
      <p:pic>
        <p:nvPicPr>
          <p:cNvPr id="10" name="Picture 9">
            <a:extLst>
              <a:ext uri="{FF2B5EF4-FFF2-40B4-BE49-F238E27FC236}">
                <a16:creationId xmlns:a16="http://schemas.microsoft.com/office/drawing/2014/main" id="{24505478-2693-9E03-EE4D-BBA11BAED885}"/>
              </a:ext>
            </a:extLst>
          </p:cNvPr>
          <p:cNvPicPr>
            <a:picLocks noChangeAspect="1"/>
          </p:cNvPicPr>
          <p:nvPr/>
        </p:nvPicPr>
        <p:blipFill>
          <a:blip r:embed="rId4"/>
          <a:stretch>
            <a:fillRect/>
          </a:stretch>
        </p:blipFill>
        <p:spPr>
          <a:xfrm>
            <a:off x="6955811" y="669961"/>
            <a:ext cx="4012204" cy="2759039"/>
          </a:xfrm>
          <a:prstGeom prst="rect">
            <a:avLst/>
          </a:prstGeom>
        </p:spPr>
      </p:pic>
      <p:pic>
        <p:nvPicPr>
          <p:cNvPr id="5" name="Picture 4">
            <a:extLst>
              <a:ext uri="{FF2B5EF4-FFF2-40B4-BE49-F238E27FC236}">
                <a16:creationId xmlns:a16="http://schemas.microsoft.com/office/drawing/2014/main" id="{F0B0C277-3CA1-C563-F7B4-0033BA08067D}"/>
              </a:ext>
            </a:extLst>
          </p:cNvPr>
          <p:cNvPicPr>
            <a:picLocks noChangeAspect="1"/>
          </p:cNvPicPr>
          <p:nvPr/>
        </p:nvPicPr>
        <p:blipFill>
          <a:blip r:embed="rId5"/>
          <a:stretch>
            <a:fillRect/>
          </a:stretch>
        </p:blipFill>
        <p:spPr>
          <a:xfrm>
            <a:off x="2561465" y="670068"/>
            <a:ext cx="4078949" cy="2807588"/>
          </a:xfrm>
          <a:prstGeom prst="rect">
            <a:avLst/>
          </a:prstGeom>
        </p:spPr>
      </p:pic>
      <p:sp>
        <p:nvSpPr>
          <p:cNvPr id="2" name="Title 1">
            <a:extLst>
              <a:ext uri="{FF2B5EF4-FFF2-40B4-BE49-F238E27FC236}">
                <a16:creationId xmlns:a16="http://schemas.microsoft.com/office/drawing/2014/main" id="{E2C01888-D867-2872-24D6-51E271E51CE9}"/>
              </a:ext>
            </a:extLst>
          </p:cNvPr>
          <p:cNvSpPr>
            <a:spLocks noGrp="1"/>
          </p:cNvSpPr>
          <p:nvPr>
            <p:ph type="title"/>
          </p:nvPr>
        </p:nvSpPr>
        <p:spPr>
          <a:xfrm>
            <a:off x="305763" y="748299"/>
            <a:ext cx="1940305" cy="1325563"/>
          </a:xfrm>
        </p:spPr>
        <p:txBody>
          <a:bodyPr>
            <a:normAutofit/>
          </a:bodyPr>
          <a:lstStyle/>
          <a:p>
            <a:pPr algn="ctr"/>
            <a:r>
              <a:rPr lang="en-CA" dirty="0"/>
              <a:t>Site 36</a:t>
            </a:r>
            <a:br>
              <a:rPr lang="en-CA" dirty="0"/>
            </a:br>
            <a:r>
              <a:rPr lang="en-CA" dirty="0"/>
              <a:t>MJJ21</a:t>
            </a:r>
          </a:p>
        </p:txBody>
      </p:sp>
      <p:sp>
        <p:nvSpPr>
          <p:cNvPr id="6" name="TextBox 5">
            <a:extLst>
              <a:ext uri="{FF2B5EF4-FFF2-40B4-BE49-F238E27FC236}">
                <a16:creationId xmlns:a16="http://schemas.microsoft.com/office/drawing/2014/main" id="{14B1A1FD-4C2F-38D3-4B5E-46A4E1A5D93E}"/>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5714EC2C-A61A-8C2E-62FE-2AA26DA8D665}"/>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A0A13BF-172C-F446-DCAE-02999C81993A}"/>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1630B4A1-82F9-8E66-18E7-859C6B2CD65F}"/>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49489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C4FE4-F4A3-F73B-DBB1-EB0F7B21059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6953680-79A5-E59E-5EAA-F6642D0B974C}"/>
              </a:ext>
            </a:extLst>
          </p:cNvPr>
          <p:cNvPicPr>
            <a:picLocks noChangeAspect="1"/>
          </p:cNvPicPr>
          <p:nvPr/>
        </p:nvPicPr>
        <p:blipFill>
          <a:blip r:embed="rId2"/>
          <a:stretch>
            <a:fillRect/>
          </a:stretch>
        </p:blipFill>
        <p:spPr>
          <a:xfrm>
            <a:off x="6921035" y="3617562"/>
            <a:ext cx="4012204" cy="2783836"/>
          </a:xfrm>
          <a:prstGeom prst="rect">
            <a:avLst/>
          </a:prstGeom>
        </p:spPr>
      </p:pic>
      <p:pic>
        <p:nvPicPr>
          <p:cNvPr id="7" name="Picture 6">
            <a:extLst>
              <a:ext uri="{FF2B5EF4-FFF2-40B4-BE49-F238E27FC236}">
                <a16:creationId xmlns:a16="http://schemas.microsoft.com/office/drawing/2014/main" id="{F99E8B25-1872-BEF6-0C23-1F597176B7C5}"/>
              </a:ext>
            </a:extLst>
          </p:cNvPr>
          <p:cNvPicPr>
            <a:picLocks noChangeAspect="1"/>
          </p:cNvPicPr>
          <p:nvPr/>
        </p:nvPicPr>
        <p:blipFill>
          <a:blip r:embed="rId3"/>
          <a:stretch>
            <a:fillRect/>
          </a:stretch>
        </p:blipFill>
        <p:spPr>
          <a:xfrm>
            <a:off x="2602251" y="699390"/>
            <a:ext cx="4012204" cy="2759039"/>
          </a:xfrm>
          <a:prstGeom prst="rect">
            <a:avLst/>
          </a:prstGeom>
        </p:spPr>
      </p:pic>
      <p:pic>
        <p:nvPicPr>
          <p:cNvPr id="5" name="Picture 4">
            <a:extLst>
              <a:ext uri="{FF2B5EF4-FFF2-40B4-BE49-F238E27FC236}">
                <a16:creationId xmlns:a16="http://schemas.microsoft.com/office/drawing/2014/main" id="{0D797E71-9A10-1E0D-CABE-7C3508D8BED7}"/>
              </a:ext>
            </a:extLst>
          </p:cNvPr>
          <p:cNvPicPr>
            <a:picLocks noChangeAspect="1"/>
          </p:cNvPicPr>
          <p:nvPr/>
        </p:nvPicPr>
        <p:blipFill>
          <a:blip r:embed="rId4"/>
          <a:stretch>
            <a:fillRect/>
          </a:stretch>
        </p:blipFill>
        <p:spPr>
          <a:xfrm>
            <a:off x="6921036" y="699390"/>
            <a:ext cx="4032100" cy="2782569"/>
          </a:xfrm>
          <a:prstGeom prst="rect">
            <a:avLst/>
          </a:prstGeom>
        </p:spPr>
      </p:pic>
      <p:sp>
        <p:nvSpPr>
          <p:cNvPr id="2" name="Title 1">
            <a:extLst>
              <a:ext uri="{FF2B5EF4-FFF2-40B4-BE49-F238E27FC236}">
                <a16:creationId xmlns:a16="http://schemas.microsoft.com/office/drawing/2014/main" id="{2561A43E-16D8-6535-5236-12FC6876E3F2}"/>
              </a:ext>
            </a:extLst>
          </p:cNvPr>
          <p:cNvSpPr>
            <a:spLocks noGrp="1"/>
          </p:cNvSpPr>
          <p:nvPr>
            <p:ph type="title"/>
          </p:nvPr>
        </p:nvSpPr>
        <p:spPr>
          <a:xfrm>
            <a:off x="344129" y="728887"/>
            <a:ext cx="2202426" cy="1325563"/>
          </a:xfrm>
        </p:spPr>
        <p:txBody>
          <a:bodyPr>
            <a:normAutofit fontScale="90000"/>
          </a:bodyPr>
          <a:lstStyle/>
          <a:p>
            <a:pPr algn="ctr"/>
            <a:r>
              <a:rPr lang="en-CA" dirty="0"/>
              <a:t>Site 36</a:t>
            </a:r>
            <a:br>
              <a:rPr lang="en-CA" dirty="0"/>
            </a:br>
            <a:r>
              <a:rPr lang="en-CA" dirty="0"/>
              <a:t>Transition</a:t>
            </a:r>
          </a:p>
        </p:txBody>
      </p:sp>
      <p:sp>
        <p:nvSpPr>
          <p:cNvPr id="6" name="TextBox 5">
            <a:extLst>
              <a:ext uri="{FF2B5EF4-FFF2-40B4-BE49-F238E27FC236}">
                <a16:creationId xmlns:a16="http://schemas.microsoft.com/office/drawing/2014/main" id="{A41EE0B0-1842-48F8-C8B5-6AB23C36555F}"/>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5EE8B285-EE1E-BBE5-F7AA-FA5F36BBAFE3}"/>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0382B265-E132-C328-3345-50456903380C}"/>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410488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7502-E4E3-A657-692F-1CF467DF6308}"/>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A571A855-5B4D-81BB-3844-46ADBA7874EB}"/>
              </a:ext>
            </a:extLst>
          </p:cNvPr>
          <p:cNvPicPr>
            <a:picLocks noChangeAspect="1"/>
          </p:cNvPicPr>
          <p:nvPr/>
        </p:nvPicPr>
        <p:blipFill>
          <a:blip r:embed="rId2"/>
          <a:stretch>
            <a:fillRect/>
          </a:stretch>
        </p:blipFill>
        <p:spPr>
          <a:xfrm>
            <a:off x="2561464" y="669961"/>
            <a:ext cx="4082489" cy="2821981"/>
          </a:xfrm>
          <a:prstGeom prst="rect">
            <a:avLst/>
          </a:prstGeom>
        </p:spPr>
      </p:pic>
      <p:pic>
        <p:nvPicPr>
          <p:cNvPr id="26" name="Picture 25">
            <a:extLst>
              <a:ext uri="{FF2B5EF4-FFF2-40B4-BE49-F238E27FC236}">
                <a16:creationId xmlns:a16="http://schemas.microsoft.com/office/drawing/2014/main" id="{6F85274B-6701-2B20-B20A-38111D7D5AD1}"/>
              </a:ext>
            </a:extLst>
          </p:cNvPr>
          <p:cNvPicPr>
            <a:picLocks noChangeAspect="1"/>
          </p:cNvPicPr>
          <p:nvPr/>
        </p:nvPicPr>
        <p:blipFill>
          <a:blip r:embed="rId3"/>
          <a:stretch>
            <a:fillRect/>
          </a:stretch>
        </p:blipFill>
        <p:spPr>
          <a:xfrm>
            <a:off x="6955810" y="674298"/>
            <a:ext cx="4078949" cy="2825522"/>
          </a:xfrm>
          <a:prstGeom prst="rect">
            <a:avLst/>
          </a:prstGeom>
        </p:spPr>
      </p:pic>
      <p:pic>
        <p:nvPicPr>
          <p:cNvPr id="24" name="Picture 23">
            <a:extLst>
              <a:ext uri="{FF2B5EF4-FFF2-40B4-BE49-F238E27FC236}">
                <a16:creationId xmlns:a16="http://schemas.microsoft.com/office/drawing/2014/main" id="{575F9240-EF27-9B29-2686-05B2CBD4A041}"/>
              </a:ext>
            </a:extLst>
          </p:cNvPr>
          <p:cNvPicPr>
            <a:picLocks noChangeAspect="1"/>
          </p:cNvPicPr>
          <p:nvPr/>
        </p:nvPicPr>
        <p:blipFill>
          <a:blip r:embed="rId4"/>
          <a:stretch>
            <a:fillRect/>
          </a:stretch>
        </p:blipFill>
        <p:spPr>
          <a:xfrm>
            <a:off x="2561465" y="3617925"/>
            <a:ext cx="4078949" cy="2821981"/>
          </a:xfrm>
          <a:prstGeom prst="rect">
            <a:avLst/>
          </a:prstGeom>
        </p:spPr>
      </p:pic>
      <p:pic>
        <p:nvPicPr>
          <p:cNvPr id="22" name="Picture 21">
            <a:extLst>
              <a:ext uri="{FF2B5EF4-FFF2-40B4-BE49-F238E27FC236}">
                <a16:creationId xmlns:a16="http://schemas.microsoft.com/office/drawing/2014/main" id="{C20206C0-129A-8D07-3C00-B1D14C510E4F}"/>
              </a:ext>
            </a:extLst>
          </p:cNvPr>
          <p:cNvPicPr>
            <a:picLocks noChangeAspect="1"/>
          </p:cNvPicPr>
          <p:nvPr/>
        </p:nvPicPr>
        <p:blipFill>
          <a:blip r:embed="rId5"/>
          <a:stretch>
            <a:fillRect/>
          </a:stretch>
        </p:blipFill>
        <p:spPr>
          <a:xfrm>
            <a:off x="6956964" y="3628445"/>
            <a:ext cx="4090914" cy="2821809"/>
          </a:xfrm>
          <a:prstGeom prst="rect">
            <a:avLst/>
          </a:prstGeom>
        </p:spPr>
      </p:pic>
      <p:sp>
        <p:nvSpPr>
          <p:cNvPr id="2" name="Title 1">
            <a:extLst>
              <a:ext uri="{FF2B5EF4-FFF2-40B4-BE49-F238E27FC236}">
                <a16:creationId xmlns:a16="http://schemas.microsoft.com/office/drawing/2014/main" id="{08DC53AE-94AB-CE42-6AF4-2FAE9F374022}"/>
              </a:ext>
            </a:extLst>
          </p:cNvPr>
          <p:cNvSpPr>
            <a:spLocks noGrp="1"/>
          </p:cNvSpPr>
          <p:nvPr>
            <p:ph type="title"/>
          </p:nvPr>
        </p:nvSpPr>
        <p:spPr>
          <a:xfrm>
            <a:off x="305763" y="748299"/>
            <a:ext cx="1940305" cy="1325563"/>
          </a:xfrm>
        </p:spPr>
        <p:txBody>
          <a:bodyPr>
            <a:normAutofit/>
          </a:bodyPr>
          <a:lstStyle/>
          <a:p>
            <a:pPr algn="ctr"/>
            <a:r>
              <a:rPr lang="en-CA" dirty="0"/>
              <a:t>Site 36</a:t>
            </a:r>
            <a:br>
              <a:rPr lang="en-CA" dirty="0"/>
            </a:br>
            <a:r>
              <a:rPr lang="en-CA" dirty="0"/>
              <a:t>JAS21</a:t>
            </a:r>
          </a:p>
        </p:txBody>
      </p:sp>
      <p:sp>
        <p:nvSpPr>
          <p:cNvPr id="9" name="TextBox 8">
            <a:extLst>
              <a:ext uri="{FF2B5EF4-FFF2-40B4-BE49-F238E27FC236}">
                <a16:creationId xmlns:a16="http://schemas.microsoft.com/office/drawing/2014/main" id="{9C1DDFD1-9668-FFEF-C60F-391714BF8E7D}"/>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DC2BADC7-C956-505A-9E36-FB802AAFB8C6}"/>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F8D00E37-BB9A-C366-F997-48E3E0EF3B04}"/>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
        <p:nvSpPr>
          <p:cNvPr id="20" name="TextBox 19">
            <a:extLst>
              <a:ext uri="{FF2B5EF4-FFF2-40B4-BE49-F238E27FC236}">
                <a16:creationId xmlns:a16="http://schemas.microsoft.com/office/drawing/2014/main" id="{9D1FA8B6-E962-353C-852B-98CCAB1D2FC7}"/>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Tree>
    <p:extLst>
      <p:ext uri="{BB962C8B-B14F-4D97-AF65-F5344CB8AC3E}">
        <p14:creationId xmlns:p14="http://schemas.microsoft.com/office/powerpoint/2010/main" val="3145893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CE75A-636F-BB53-EE9A-F9CFE02BB00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2134DEE-26D5-A1DA-6185-8AF318C74A4B}"/>
              </a:ext>
            </a:extLst>
          </p:cNvPr>
          <p:cNvPicPr>
            <a:picLocks noChangeAspect="1"/>
          </p:cNvPicPr>
          <p:nvPr/>
        </p:nvPicPr>
        <p:blipFill>
          <a:blip r:embed="rId2"/>
          <a:stretch>
            <a:fillRect/>
          </a:stretch>
        </p:blipFill>
        <p:spPr>
          <a:xfrm>
            <a:off x="2639159" y="3624923"/>
            <a:ext cx="3998114" cy="2812708"/>
          </a:xfrm>
          <a:prstGeom prst="rect">
            <a:avLst/>
          </a:prstGeom>
        </p:spPr>
      </p:pic>
      <p:pic>
        <p:nvPicPr>
          <p:cNvPr id="13" name="Picture 12">
            <a:extLst>
              <a:ext uri="{FF2B5EF4-FFF2-40B4-BE49-F238E27FC236}">
                <a16:creationId xmlns:a16="http://schemas.microsoft.com/office/drawing/2014/main" id="{E62ECA76-EFA1-F620-2C32-5E0862F0DD2C}"/>
              </a:ext>
            </a:extLst>
          </p:cNvPr>
          <p:cNvPicPr>
            <a:picLocks noChangeAspect="1"/>
          </p:cNvPicPr>
          <p:nvPr/>
        </p:nvPicPr>
        <p:blipFill>
          <a:blip r:embed="rId3"/>
          <a:stretch>
            <a:fillRect/>
          </a:stretch>
        </p:blipFill>
        <p:spPr>
          <a:xfrm>
            <a:off x="2639160" y="669961"/>
            <a:ext cx="3998113" cy="2808157"/>
          </a:xfrm>
          <a:prstGeom prst="rect">
            <a:avLst/>
          </a:prstGeom>
        </p:spPr>
      </p:pic>
      <p:pic>
        <p:nvPicPr>
          <p:cNvPr id="8" name="Picture 7">
            <a:extLst>
              <a:ext uri="{FF2B5EF4-FFF2-40B4-BE49-F238E27FC236}">
                <a16:creationId xmlns:a16="http://schemas.microsoft.com/office/drawing/2014/main" id="{A54A53CD-4DD9-9B9D-5F98-8063E058D14E}"/>
              </a:ext>
            </a:extLst>
          </p:cNvPr>
          <p:cNvPicPr>
            <a:picLocks noChangeAspect="1"/>
          </p:cNvPicPr>
          <p:nvPr/>
        </p:nvPicPr>
        <p:blipFill>
          <a:blip r:embed="rId4"/>
          <a:stretch>
            <a:fillRect/>
          </a:stretch>
        </p:blipFill>
        <p:spPr>
          <a:xfrm>
            <a:off x="6955811" y="669961"/>
            <a:ext cx="3998113" cy="2815177"/>
          </a:xfrm>
          <a:prstGeom prst="rect">
            <a:avLst/>
          </a:prstGeom>
        </p:spPr>
      </p:pic>
      <p:pic>
        <p:nvPicPr>
          <p:cNvPr id="4" name="Picture 3">
            <a:extLst>
              <a:ext uri="{FF2B5EF4-FFF2-40B4-BE49-F238E27FC236}">
                <a16:creationId xmlns:a16="http://schemas.microsoft.com/office/drawing/2014/main" id="{FB287B1C-538C-BF32-9B81-758A5EAF43BB}"/>
              </a:ext>
            </a:extLst>
          </p:cNvPr>
          <p:cNvPicPr>
            <a:picLocks noChangeAspect="1"/>
          </p:cNvPicPr>
          <p:nvPr/>
        </p:nvPicPr>
        <p:blipFill>
          <a:blip r:embed="rId5"/>
          <a:stretch>
            <a:fillRect/>
          </a:stretch>
        </p:blipFill>
        <p:spPr>
          <a:xfrm>
            <a:off x="6955811" y="3626119"/>
            <a:ext cx="4007157" cy="2815177"/>
          </a:xfrm>
          <a:prstGeom prst="rect">
            <a:avLst/>
          </a:prstGeom>
        </p:spPr>
      </p:pic>
      <p:sp>
        <p:nvSpPr>
          <p:cNvPr id="2" name="Title 1">
            <a:extLst>
              <a:ext uri="{FF2B5EF4-FFF2-40B4-BE49-F238E27FC236}">
                <a16:creationId xmlns:a16="http://schemas.microsoft.com/office/drawing/2014/main" id="{5CAB667F-BE5E-7A4B-260C-04BDF08ED2A8}"/>
              </a:ext>
            </a:extLst>
          </p:cNvPr>
          <p:cNvSpPr>
            <a:spLocks noGrp="1"/>
          </p:cNvSpPr>
          <p:nvPr>
            <p:ph type="title"/>
          </p:nvPr>
        </p:nvSpPr>
        <p:spPr>
          <a:xfrm>
            <a:off x="380317" y="748476"/>
            <a:ext cx="1940305" cy="1325563"/>
          </a:xfrm>
        </p:spPr>
        <p:txBody>
          <a:bodyPr>
            <a:normAutofit/>
          </a:bodyPr>
          <a:lstStyle/>
          <a:p>
            <a:pPr algn="ctr"/>
            <a:r>
              <a:rPr lang="en-CA" dirty="0"/>
              <a:t>Site 38</a:t>
            </a:r>
            <a:br>
              <a:rPr lang="en-CA" dirty="0"/>
            </a:br>
            <a:r>
              <a:rPr lang="en-CA" dirty="0"/>
              <a:t>MJJ21</a:t>
            </a:r>
          </a:p>
        </p:txBody>
      </p:sp>
      <p:sp>
        <p:nvSpPr>
          <p:cNvPr id="6" name="TextBox 5">
            <a:extLst>
              <a:ext uri="{FF2B5EF4-FFF2-40B4-BE49-F238E27FC236}">
                <a16:creationId xmlns:a16="http://schemas.microsoft.com/office/drawing/2014/main" id="{DC84BDFC-55C5-86D3-3DD8-31AEBAC1E1DF}"/>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CA9206F-3B94-D143-EB14-C6E8AF617D95}"/>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A3CC1480-EB90-489D-BA9C-463B13C3C909}"/>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BF0A94BC-DB12-52F7-2D4E-E93A64408A57}"/>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3681413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412AF-376D-D840-FCB5-5857361D953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6BE6E84-1C26-3819-0699-9C8BBAF41F47}"/>
              </a:ext>
            </a:extLst>
          </p:cNvPr>
          <p:cNvPicPr>
            <a:picLocks noChangeAspect="1"/>
          </p:cNvPicPr>
          <p:nvPr/>
        </p:nvPicPr>
        <p:blipFill>
          <a:blip r:embed="rId2"/>
          <a:stretch>
            <a:fillRect/>
          </a:stretch>
        </p:blipFill>
        <p:spPr>
          <a:xfrm>
            <a:off x="6921035" y="3662409"/>
            <a:ext cx="3959754" cy="2782624"/>
          </a:xfrm>
          <a:prstGeom prst="rect">
            <a:avLst/>
          </a:prstGeom>
        </p:spPr>
      </p:pic>
      <p:pic>
        <p:nvPicPr>
          <p:cNvPr id="8" name="Picture 7">
            <a:extLst>
              <a:ext uri="{FF2B5EF4-FFF2-40B4-BE49-F238E27FC236}">
                <a16:creationId xmlns:a16="http://schemas.microsoft.com/office/drawing/2014/main" id="{C9FA707A-9E7C-417C-248A-6E1953963CF6}"/>
              </a:ext>
            </a:extLst>
          </p:cNvPr>
          <p:cNvPicPr>
            <a:picLocks noChangeAspect="1"/>
          </p:cNvPicPr>
          <p:nvPr/>
        </p:nvPicPr>
        <p:blipFill>
          <a:blip r:embed="rId3"/>
          <a:stretch>
            <a:fillRect/>
          </a:stretch>
        </p:blipFill>
        <p:spPr>
          <a:xfrm>
            <a:off x="2616342" y="698541"/>
            <a:ext cx="3998113" cy="2815177"/>
          </a:xfrm>
          <a:prstGeom prst="rect">
            <a:avLst/>
          </a:prstGeom>
        </p:spPr>
      </p:pic>
      <p:pic>
        <p:nvPicPr>
          <p:cNvPr id="4" name="Picture 3">
            <a:extLst>
              <a:ext uri="{FF2B5EF4-FFF2-40B4-BE49-F238E27FC236}">
                <a16:creationId xmlns:a16="http://schemas.microsoft.com/office/drawing/2014/main" id="{10E0E6AE-23F8-2FE2-4444-BCFD38B7D2C3}"/>
              </a:ext>
            </a:extLst>
          </p:cNvPr>
          <p:cNvPicPr>
            <a:picLocks noChangeAspect="1"/>
          </p:cNvPicPr>
          <p:nvPr/>
        </p:nvPicPr>
        <p:blipFill>
          <a:blip r:embed="rId4"/>
          <a:stretch>
            <a:fillRect/>
          </a:stretch>
        </p:blipFill>
        <p:spPr>
          <a:xfrm>
            <a:off x="6921035" y="698541"/>
            <a:ext cx="3998113" cy="2812053"/>
          </a:xfrm>
          <a:prstGeom prst="rect">
            <a:avLst/>
          </a:prstGeom>
        </p:spPr>
      </p:pic>
      <p:sp>
        <p:nvSpPr>
          <p:cNvPr id="2" name="Title 1">
            <a:extLst>
              <a:ext uri="{FF2B5EF4-FFF2-40B4-BE49-F238E27FC236}">
                <a16:creationId xmlns:a16="http://schemas.microsoft.com/office/drawing/2014/main" id="{C6B8DD69-2371-3215-9997-66783500230A}"/>
              </a:ext>
            </a:extLst>
          </p:cNvPr>
          <p:cNvSpPr>
            <a:spLocks noGrp="1"/>
          </p:cNvSpPr>
          <p:nvPr>
            <p:ph type="title"/>
          </p:nvPr>
        </p:nvSpPr>
        <p:spPr>
          <a:xfrm>
            <a:off x="344129" y="728887"/>
            <a:ext cx="2202426" cy="1325563"/>
          </a:xfrm>
        </p:spPr>
        <p:txBody>
          <a:bodyPr>
            <a:normAutofit fontScale="90000"/>
          </a:bodyPr>
          <a:lstStyle/>
          <a:p>
            <a:pPr algn="ctr"/>
            <a:r>
              <a:rPr lang="en-CA" dirty="0"/>
              <a:t>Site 38</a:t>
            </a:r>
            <a:br>
              <a:rPr lang="en-CA" dirty="0"/>
            </a:br>
            <a:r>
              <a:rPr lang="en-CA" dirty="0"/>
              <a:t>Transition</a:t>
            </a:r>
          </a:p>
        </p:txBody>
      </p:sp>
      <p:sp>
        <p:nvSpPr>
          <p:cNvPr id="6" name="TextBox 5">
            <a:extLst>
              <a:ext uri="{FF2B5EF4-FFF2-40B4-BE49-F238E27FC236}">
                <a16:creationId xmlns:a16="http://schemas.microsoft.com/office/drawing/2014/main" id="{21ECB55F-3A1D-BC3B-AC94-BDA704434601}"/>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57F0512A-2419-F2C0-2CA5-25813913FF4E}"/>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05D540E3-10CF-1DD5-E55B-F3DCF262618C}"/>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276169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E2DB-AE72-187E-036D-8BCF19FADEBC}"/>
              </a:ext>
            </a:extLst>
          </p:cNvPr>
          <p:cNvSpPr>
            <a:spLocks noGrp="1"/>
          </p:cNvSpPr>
          <p:nvPr>
            <p:ph type="title"/>
          </p:nvPr>
        </p:nvSpPr>
        <p:spPr/>
        <p:txBody>
          <a:bodyPr/>
          <a:lstStyle/>
          <a:p>
            <a:r>
              <a:rPr lang="en-CA" dirty="0"/>
              <a:t>Methods &amp; Summary</a:t>
            </a:r>
          </a:p>
        </p:txBody>
      </p:sp>
      <p:sp>
        <p:nvSpPr>
          <p:cNvPr id="3" name="Content Placeholder 2">
            <a:extLst>
              <a:ext uri="{FF2B5EF4-FFF2-40B4-BE49-F238E27FC236}">
                <a16:creationId xmlns:a16="http://schemas.microsoft.com/office/drawing/2014/main" id="{2C46F49B-4961-B0F7-239A-DAA063D13173}"/>
              </a:ext>
            </a:extLst>
          </p:cNvPr>
          <p:cNvSpPr>
            <a:spLocks noGrp="1"/>
          </p:cNvSpPr>
          <p:nvPr>
            <p:ph idx="1"/>
          </p:nvPr>
        </p:nvSpPr>
        <p:spPr/>
        <p:txBody>
          <a:bodyPr>
            <a:normAutofit fontScale="85000" lnSpcReduction="20000"/>
          </a:bodyPr>
          <a:lstStyle/>
          <a:p>
            <a:pPr marL="0" indent="0">
              <a:buNone/>
            </a:pPr>
            <a:r>
              <a:rPr lang="en-CA" dirty="0"/>
              <a:t>Eliminating hallucinations through retraining:</a:t>
            </a:r>
          </a:p>
          <a:p>
            <a:r>
              <a:rPr lang="en-CA" dirty="0"/>
              <a:t>Retrained </a:t>
            </a:r>
            <a:r>
              <a:rPr lang="en-CA" dirty="0" err="1"/>
              <a:t>Contextformer</a:t>
            </a:r>
            <a:r>
              <a:rPr lang="en-CA" dirty="0"/>
              <a:t> 6M on the </a:t>
            </a:r>
            <a:r>
              <a:rPr lang="en-CA" dirty="0" err="1"/>
              <a:t>greenearthnet</a:t>
            </a:r>
            <a:r>
              <a:rPr lang="en-CA" dirty="0"/>
              <a:t> 34TET training region for 100 epochs</a:t>
            </a:r>
          </a:p>
          <a:p>
            <a:r>
              <a:rPr lang="en-CA" dirty="0"/>
              <a:t>Generated predictions for </a:t>
            </a:r>
            <a:r>
              <a:rPr lang="en-CA" dirty="0" err="1"/>
              <a:t>minicube</a:t>
            </a:r>
            <a:r>
              <a:rPr lang="en-CA" dirty="0"/>
              <a:t> 225 of the </a:t>
            </a:r>
            <a:r>
              <a:rPr lang="en-CA" dirty="0" err="1"/>
              <a:t>ood</a:t>
            </a:r>
            <a:r>
              <a:rPr lang="en-CA" dirty="0"/>
              <a:t>-t chopped sites with the retrained model</a:t>
            </a:r>
          </a:p>
          <a:p>
            <a:pPr lvl="1"/>
            <a:r>
              <a:rPr lang="en-CA" dirty="0"/>
              <a:t>The hallucination on MJJ21 timestep 10 is eliminated however it does not seem to be able to predict vegetation growth as can be seen in the overlapping MJJ21, JAS21, and SON21 predictions</a:t>
            </a:r>
          </a:p>
          <a:p>
            <a:pPr marL="0" indent="0">
              <a:buNone/>
            </a:pPr>
            <a:r>
              <a:rPr lang="en-CA" dirty="0"/>
              <a:t>Identifying hallucinations:</a:t>
            </a:r>
          </a:p>
          <a:p>
            <a:r>
              <a:rPr lang="en-CA" dirty="0"/>
              <a:t>Separated previous MJJ21 </a:t>
            </a:r>
            <a:r>
              <a:rPr lang="en-CA" dirty="0" err="1"/>
              <a:t>ood</a:t>
            </a:r>
            <a:r>
              <a:rPr lang="en-CA" dirty="0"/>
              <a:t>-t predictions into single timestep </a:t>
            </a:r>
            <a:r>
              <a:rPr lang="en-CA" dirty="0" err="1"/>
              <a:t>GeoTIFF</a:t>
            </a:r>
            <a:r>
              <a:rPr lang="en-CA" dirty="0"/>
              <a:t> files to be viewed in File Explorer</a:t>
            </a:r>
          </a:p>
          <a:p>
            <a:pPr lvl="1"/>
            <a:r>
              <a:rPr lang="en-CA" dirty="0"/>
              <a:t>63 hallucinations were identified in this way </a:t>
            </a:r>
          </a:p>
          <a:p>
            <a:pPr lvl="1"/>
            <a:r>
              <a:rPr lang="en-CA" dirty="0"/>
              <a:t>For 10 hallucination sites, the MJJ hallucination and overlapping JAS predictions are shown</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1346297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6ECAC-0749-AC4F-7877-5F4ECB84F2D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DAAD85B-6239-FBA1-230C-BACF0246A92D}"/>
              </a:ext>
            </a:extLst>
          </p:cNvPr>
          <p:cNvPicPr>
            <a:picLocks noChangeAspect="1"/>
          </p:cNvPicPr>
          <p:nvPr/>
        </p:nvPicPr>
        <p:blipFill>
          <a:blip r:embed="rId2"/>
          <a:stretch>
            <a:fillRect/>
          </a:stretch>
        </p:blipFill>
        <p:spPr>
          <a:xfrm>
            <a:off x="2639159" y="691800"/>
            <a:ext cx="4007154" cy="2811357"/>
          </a:xfrm>
          <a:prstGeom prst="rect">
            <a:avLst/>
          </a:prstGeom>
        </p:spPr>
      </p:pic>
      <p:pic>
        <p:nvPicPr>
          <p:cNvPr id="27" name="Picture 26">
            <a:extLst>
              <a:ext uri="{FF2B5EF4-FFF2-40B4-BE49-F238E27FC236}">
                <a16:creationId xmlns:a16="http://schemas.microsoft.com/office/drawing/2014/main" id="{96470962-56F2-E01D-3207-C10450413260}"/>
              </a:ext>
            </a:extLst>
          </p:cNvPr>
          <p:cNvPicPr>
            <a:picLocks noChangeAspect="1"/>
          </p:cNvPicPr>
          <p:nvPr/>
        </p:nvPicPr>
        <p:blipFill>
          <a:blip r:embed="rId3"/>
          <a:stretch>
            <a:fillRect/>
          </a:stretch>
        </p:blipFill>
        <p:spPr>
          <a:xfrm>
            <a:off x="6969765" y="3622882"/>
            <a:ext cx="4027318" cy="2818414"/>
          </a:xfrm>
          <a:prstGeom prst="rect">
            <a:avLst/>
          </a:prstGeom>
        </p:spPr>
      </p:pic>
      <p:pic>
        <p:nvPicPr>
          <p:cNvPr id="25" name="Picture 24">
            <a:extLst>
              <a:ext uri="{FF2B5EF4-FFF2-40B4-BE49-F238E27FC236}">
                <a16:creationId xmlns:a16="http://schemas.microsoft.com/office/drawing/2014/main" id="{83FF51F3-C2AB-5FF1-8190-5860690E88B1}"/>
              </a:ext>
            </a:extLst>
          </p:cNvPr>
          <p:cNvPicPr>
            <a:picLocks noChangeAspect="1"/>
          </p:cNvPicPr>
          <p:nvPr/>
        </p:nvPicPr>
        <p:blipFill>
          <a:blip r:embed="rId4"/>
          <a:stretch>
            <a:fillRect/>
          </a:stretch>
        </p:blipFill>
        <p:spPr>
          <a:xfrm>
            <a:off x="2645078" y="3622882"/>
            <a:ext cx="4001235" cy="2818414"/>
          </a:xfrm>
          <a:prstGeom prst="rect">
            <a:avLst/>
          </a:prstGeom>
        </p:spPr>
      </p:pic>
      <p:pic>
        <p:nvPicPr>
          <p:cNvPr id="24" name="Picture 23">
            <a:extLst>
              <a:ext uri="{FF2B5EF4-FFF2-40B4-BE49-F238E27FC236}">
                <a16:creationId xmlns:a16="http://schemas.microsoft.com/office/drawing/2014/main" id="{570CC563-D13B-B474-F19A-E36064198ADB}"/>
              </a:ext>
            </a:extLst>
          </p:cNvPr>
          <p:cNvPicPr>
            <a:picLocks noChangeAspect="1"/>
          </p:cNvPicPr>
          <p:nvPr/>
        </p:nvPicPr>
        <p:blipFill>
          <a:blip r:embed="rId5"/>
          <a:stretch>
            <a:fillRect/>
          </a:stretch>
        </p:blipFill>
        <p:spPr>
          <a:xfrm>
            <a:off x="6969765" y="664254"/>
            <a:ext cx="4007157" cy="2818414"/>
          </a:xfrm>
          <a:prstGeom prst="rect">
            <a:avLst/>
          </a:prstGeom>
        </p:spPr>
      </p:pic>
      <p:sp>
        <p:nvSpPr>
          <p:cNvPr id="2" name="Title 1">
            <a:extLst>
              <a:ext uri="{FF2B5EF4-FFF2-40B4-BE49-F238E27FC236}">
                <a16:creationId xmlns:a16="http://schemas.microsoft.com/office/drawing/2014/main" id="{8C6A22D6-AD9D-EFD0-6049-AEAC24666EA0}"/>
              </a:ext>
            </a:extLst>
          </p:cNvPr>
          <p:cNvSpPr>
            <a:spLocks noGrp="1"/>
          </p:cNvSpPr>
          <p:nvPr>
            <p:ph type="title"/>
          </p:nvPr>
        </p:nvSpPr>
        <p:spPr>
          <a:xfrm>
            <a:off x="380317" y="748476"/>
            <a:ext cx="1940305" cy="1325563"/>
          </a:xfrm>
        </p:spPr>
        <p:txBody>
          <a:bodyPr>
            <a:normAutofit/>
          </a:bodyPr>
          <a:lstStyle/>
          <a:p>
            <a:pPr algn="ctr"/>
            <a:r>
              <a:rPr lang="en-CA" dirty="0"/>
              <a:t>Site 38</a:t>
            </a:r>
            <a:br>
              <a:rPr lang="en-CA" dirty="0"/>
            </a:br>
            <a:r>
              <a:rPr lang="en-CA" dirty="0"/>
              <a:t>JAS21</a:t>
            </a:r>
          </a:p>
        </p:txBody>
      </p:sp>
      <p:sp>
        <p:nvSpPr>
          <p:cNvPr id="9" name="TextBox 8">
            <a:extLst>
              <a:ext uri="{FF2B5EF4-FFF2-40B4-BE49-F238E27FC236}">
                <a16:creationId xmlns:a16="http://schemas.microsoft.com/office/drawing/2014/main" id="{1BE1884C-C517-5E54-C18A-C3EBA07CA1A3}"/>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713966B0-68D1-4CD1-0EED-D39BF5ADA0AF}"/>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CC12B988-D9F2-C969-5C5E-16654139F16F}"/>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
        <p:nvSpPr>
          <p:cNvPr id="23" name="TextBox 22">
            <a:extLst>
              <a:ext uri="{FF2B5EF4-FFF2-40B4-BE49-F238E27FC236}">
                <a16:creationId xmlns:a16="http://schemas.microsoft.com/office/drawing/2014/main" id="{D996DF89-BEDF-9ACD-A2C8-0856203843C3}"/>
              </a:ext>
            </a:extLst>
          </p:cNvPr>
          <p:cNvSpPr txBox="1"/>
          <p:nvPr/>
        </p:nvSpPr>
        <p:spPr>
          <a:xfrm>
            <a:off x="4195484" y="322468"/>
            <a:ext cx="1275414" cy="369332"/>
          </a:xfrm>
          <a:prstGeom prst="rect">
            <a:avLst/>
          </a:prstGeom>
          <a:noFill/>
        </p:spPr>
        <p:txBody>
          <a:bodyPr wrap="none" rtlCol="0">
            <a:spAutoFit/>
          </a:bodyPr>
          <a:lstStyle/>
          <a:p>
            <a:r>
              <a:rPr lang="en-CA" dirty="0"/>
              <a:t>Timestep 5</a:t>
            </a:r>
          </a:p>
        </p:txBody>
      </p:sp>
    </p:spTree>
    <p:extLst>
      <p:ext uri="{BB962C8B-B14F-4D97-AF65-F5344CB8AC3E}">
        <p14:creationId xmlns:p14="http://schemas.microsoft.com/office/powerpoint/2010/main" val="109994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3158-600F-7F1D-D253-1FBD472D5643}"/>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AD762D0-D469-3244-20AB-2EFE4618119D}"/>
              </a:ext>
            </a:extLst>
          </p:cNvPr>
          <p:cNvPicPr>
            <a:picLocks noChangeAspect="1"/>
          </p:cNvPicPr>
          <p:nvPr/>
        </p:nvPicPr>
        <p:blipFill>
          <a:blip r:embed="rId2"/>
          <a:stretch>
            <a:fillRect/>
          </a:stretch>
        </p:blipFill>
        <p:spPr>
          <a:xfrm>
            <a:off x="2361591" y="669962"/>
            <a:ext cx="4275684" cy="2817503"/>
          </a:xfrm>
          <a:prstGeom prst="rect">
            <a:avLst/>
          </a:prstGeom>
        </p:spPr>
      </p:pic>
      <p:pic>
        <p:nvPicPr>
          <p:cNvPr id="14" name="Picture 13">
            <a:extLst>
              <a:ext uri="{FF2B5EF4-FFF2-40B4-BE49-F238E27FC236}">
                <a16:creationId xmlns:a16="http://schemas.microsoft.com/office/drawing/2014/main" id="{C3403EEF-0DA9-2E94-3CBE-CD59190DD652}"/>
              </a:ext>
            </a:extLst>
          </p:cNvPr>
          <p:cNvPicPr>
            <a:picLocks noChangeAspect="1"/>
          </p:cNvPicPr>
          <p:nvPr/>
        </p:nvPicPr>
        <p:blipFill>
          <a:blip r:embed="rId3"/>
          <a:stretch>
            <a:fillRect/>
          </a:stretch>
        </p:blipFill>
        <p:spPr>
          <a:xfrm>
            <a:off x="6952670" y="667634"/>
            <a:ext cx="4275683" cy="2819831"/>
          </a:xfrm>
          <a:prstGeom prst="rect">
            <a:avLst/>
          </a:prstGeom>
        </p:spPr>
      </p:pic>
      <p:pic>
        <p:nvPicPr>
          <p:cNvPr id="10" name="Picture 9">
            <a:extLst>
              <a:ext uri="{FF2B5EF4-FFF2-40B4-BE49-F238E27FC236}">
                <a16:creationId xmlns:a16="http://schemas.microsoft.com/office/drawing/2014/main" id="{966EB958-337E-6EF4-6931-88D3E89799B2}"/>
              </a:ext>
            </a:extLst>
          </p:cNvPr>
          <p:cNvPicPr>
            <a:picLocks noChangeAspect="1"/>
          </p:cNvPicPr>
          <p:nvPr/>
        </p:nvPicPr>
        <p:blipFill>
          <a:blip r:embed="rId4"/>
          <a:stretch>
            <a:fillRect/>
          </a:stretch>
        </p:blipFill>
        <p:spPr>
          <a:xfrm>
            <a:off x="2361591" y="3623688"/>
            <a:ext cx="4275682" cy="2812763"/>
          </a:xfrm>
          <a:prstGeom prst="rect">
            <a:avLst/>
          </a:prstGeom>
        </p:spPr>
      </p:pic>
      <p:pic>
        <p:nvPicPr>
          <p:cNvPr id="5" name="Picture 4">
            <a:extLst>
              <a:ext uri="{FF2B5EF4-FFF2-40B4-BE49-F238E27FC236}">
                <a16:creationId xmlns:a16="http://schemas.microsoft.com/office/drawing/2014/main" id="{4EE44A88-B87C-4EF0-834C-DF4E89B0ACEB}"/>
              </a:ext>
            </a:extLst>
          </p:cNvPr>
          <p:cNvPicPr>
            <a:picLocks noChangeAspect="1"/>
          </p:cNvPicPr>
          <p:nvPr/>
        </p:nvPicPr>
        <p:blipFill>
          <a:blip r:embed="rId5"/>
          <a:stretch>
            <a:fillRect/>
          </a:stretch>
        </p:blipFill>
        <p:spPr>
          <a:xfrm>
            <a:off x="6955811" y="3623688"/>
            <a:ext cx="4275682" cy="2815177"/>
          </a:xfrm>
          <a:prstGeom prst="rect">
            <a:avLst/>
          </a:prstGeom>
        </p:spPr>
      </p:pic>
      <p:sp>
        <p:nvSpPr>
          <p:cNvPr id="2" name="Title 1">
            <a:extLst>
              <a:ext uri="{FF2B5EF4-FFF2-40B4-BE49-F238E27FC236}">
                <a16:creationId xmlns:a16="http://schemas.microsoft.com/office/drawing/2014/main" id="{0FD4C1AB-BD23-A6F2-C7BE-F2999BD24E95}"/>
              </a:ext>
            </a:extLst>
          </p:cNvPr>
          <p:cNvSpPr>
            <a:spLocks noGrp="1"/>
          </p:cNvSpPr>
          <p:nvPr>
            <p:ph type="title"/>
          </p:nvPr>
        </p:nvSpPr>
        <p:spPr>
          <a:xfrm>
            <a:off x="263588" y="751986"/>
            <a:ext cx="1940305" cy="1325563"/>
          </a:xfrm>
        </p:spPr>
        <p:txBody>
          <a:bodyPr>
            <a:normAutofit/>
          </a:bodyPr>
          <a:lstStyle/>
          <a:p>
            <a:pPr algn="ctr"/>
            <a:r>
              <a:rPr lang="en-CA" dirty="0"/>
              <a:t>Site 57</a:t>
            </a:r>
            <a:br>
              <a:rPr lang="en-CA" dirty="0"/>
            </a:br>
            <a:r>
              <a:rPr lang="en-CA" dirty="0"/>
              <a:t>MJJ21</a:t>
            </a:r>
          </a:p>
        </p:txBody>
      </p:sp>
      <p:sp>
        <p:nvSpPr>
          <p:cNvPr id="6" name="TextBox 5">
            <a:extLst>
              <a:ext uri="{FF2B5EF4-FFF2-40B4-BE49-F238E27FC236}">
                <a16:creationId xmlns:a16="http://schemas.microsoft.com/office/drawing/2014/main" id="{F792485F-9EF8-C8D7-65F9-CA9078536D38}"/>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0F119AF-E26E-A23C-BB88-D5C2BBB4713E}"/>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C65E9E55-8E3C-B246-B1E6-7EA4A51A5672}"/>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71DC2456-733C-F057-FE76-628DDF6AA042}"/>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1084335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9B47-F8E9-0EBE-7E08-20D20852F69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291B278C-BD39-D852-96D7-BE969B09FF7F}"/>
              </a:ext>
            </a:extLst>
          </p:cNvPr>
          <p:cNvPicPr>
            <a:picLocks noChangeAspect="1"/>
          </p:cNvPicPr>
          <p:nvPr/>
        </p:nvPicPr>
        <p:blipFill>
          <a:blip r:embed="rId2"/>
          <a:stretch>
            <a:fillRect/>
          </a:stretch>
        </p:blipFill>
        <p:spPr>
          <a:xfrm>
            <a:off x="6921035" y="3662409"/>
            <a:ext cx="4268075" cy="2818273"/>
          </a:xfrm>
          <a:prstGeom prst="rect">
            <a:avLst/>
          </a:prstGeom>
        </p:spPr>
      </p:pic>
      <p:pic>
        <p:nvPicPr>
          <p:cNvPr id="7" name="Picture 6">
            <a:extLst>
              <a:ext uri="{FF2B5EF4-FFF2-40B4-BE49-F238E27FC236}">
                <a16:creationId xmlns:a16="http://schemas.microsoft.com/office/drawing/2014/main" id="{3528358D-CA30-CA76-35AA-DA79E6F4BEE2}"/>
              </a:ext>
            </a:extLst>
          </p:cNvPr>
          <p:cNvPicPr>
            <a:picLocks noChangeAspect="1"/>
          </p:cNvPicPr>
          <p:nvPr/>
        </p:nvPicPr>
        <p:blipFill>
          <a:blip r:embed="rId3"/>
          <a:stretch>
            <a:fillRect/>
          </a:stretch>
        </p:blipFill>
        <p:spPr>
          <a:xfrm>
            <a:off x="2477556" y="728887"/>
            <a:ext cx="4275683" cy="2819831"/>
          </a:xfrm>
          <a:prstGeom prst="rect">
            <a:avLst/>
          </a:prstGeom>
        </p:spPr>
      </p:pic>
      <p:pic>
        <p:nvPicPr>
          <p:cNvPr id="5" name="Picture 4">
            <a:extLst>
              <a:ext uri="{FF2B5EF4-FFF2-40B4-BE49-F238E27FC236}">
                <a16:creationId xmlns:a16="http://schemas.microsoft.com/office/drawing/2014/main" id="{0B333F72-5EA7-7517-9F64-6904990AD1E6}"/>
              </a:ext>
            </a:extLst>
          </p:cNvPr>
          <p:cNvPicPr>
            <a:picLocks noChangeAspect="1"/>
          </p:cNvPicPr>
          <p:nvPr/>
        </p:nvPicPr>
        <p:blipFill>
          <a:blip r:embed="rId4"/>
          <a:stretch>
            <a:fillRect/>
          </a:stretch>
        </p:blipFill>
        <p:spPr>
          <a:xfrm>
            <a:off x="6921035" y="728887"/>
            <a:ext cx="4268075" cy="2817071"/>
          </a:xfrm>
          <a:prstGeom prst="rect">
            <a:avLst/>
          </a:prstGeom>
        </p:spPr>
      </p:pic>
      <p:sp>
        <p:nvSpPr>
          <p:cNvPr id="2" name="Title 1">
            <a:extLst>
              <a:ext uri="{FF2B5EF4-FFF2-40B4-BE49-F238E27FC236}">
                <a16:creationId xmlns:a16="http://schemas.microsoft.com/office/drawing/2014/main" id="{127BA93F-8E5B-1F0F-D28B-509C3CCC2315}"/>
              </a:ext>
            </a:extLst>
          </p:cNvPr>
          <p:cNvSpPr>
            <a:spLocks noGrp="1"/>
          </p:cNvSpPr>
          <p:nvPr>
            <p:ph type="title"/>
          </p:nvPr>
        </p:nvSpPr>
        <p:spPr>
          <a:xfrm>
            <a:off x="191232" y="728887"/>
            <a:ext cx="2202426" cy="1325563"/>
          </a:xfrm>
        </p:spPr>
        <p:txBody>
          <a:bodyPr>
            <a:normAutofit fontScale="90000"/>
          </a:bodyPr>
          <a:lstStyle/>
          <a:p>
            <a:pPr algn="ctr"/>
            <a:r>
              <a:rPr lang="en-CA" dirty="0"/>
              <a:t>Site 57</a:t>
            </a:r>
            <a:br>
              <a:rPr lang="en-CA" dirty="0"/>
            </a:br>
            <a:r>
              <a:rPr lang="en-CA" dirty="0"/>
              <a:t>Transition</a:t>
            </a:r>
          </a:p>
        </p:txBody>
      </p:sp>
      <p:sp>
        <p:nvSpPr>
          <p:cNvPr id="6" name="TextBox 5">
            <a:extLst>
              <a:ext uri="{FF2B5EF4-FFF2-40B4-BE49-F238E27FC236}">
                <a16:creationId xmlns:a16="http://schemas.microsoft.com/office/drawing/2014/main" id="{EC96BFA1-4BA0-DF5C-E027-188F8CFBC633}"/>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A377F108-4E2E-68D7-8225-91B52E76BC23}"/>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D3C8C50B-8420-1C03-1C78-248D6B2B448D}"/>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26843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3689-71FE-8B3D-D5C3-A83073BC297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A80E22E4-2F6E-D89C-25D3-AA1892AA8607}"/>
              </a:ext>
            </a:extLst>
          </p:cNvPr>
          <p:cNvPicPr>
            <a:picLocks noChangeAspect="1"/>
          </p:cNvPicPr>
          <p:nvPr/>
        </p:nvPicPr>
        <p:blipFill>
          <a:blip r:embed="rId2"/>
          <a:stretch>
            <a:fillRect/>
          </a:stretch>
        </p:blipFill>
        <p:spPr>
          <a:xfrm>
            <a:off x="6952669" y="3623689"/>
            <a:ext cx="4275683" cy="2831578"/>
          </a:xfrm>
          <a:prstGeom prst="rect">
            <a:avLst/>
          </a:prstGeom>
        </p:spPr>
      </p:pic>
      <p:pic>
        <p:nvPicPr>
          <p:cNvPr id="13" name="Picture 12">
            <a:extLst>
              <a:ext uri="{FF2B5EF4-FFF2-40B4-BE49-F238E27FC236}">
                <a16:creationId xmlns:a16="http://schemas.microsoft.com/office/drawing/2014/main" id="{8983783E-86C2-E125-6FDB-ACAF529142F5}"/>
              </a:ext>
            </a:extLst>
          </p:cNvPr>
          <p:cNvPicPr>
            <a:picLocks noChangeAspect="1"/>
          </p:cNvPicPr>
          <p:nvPr/>
        </p:nvPicPr>
        <p:blipFill>
          <a:blip r:embed="rId3"/>
          <a:stretch>
            <a:fillRect/>
          </a:stretch>
        </p:blipFill>
        <p:spPr>
          <a:xfrm>
            <a:off x="2361591" y="3623688"/>
            <a:ext cx="4288271" cy="2819831"/>
          </a:xfrm>
          <a:prstGeom prst="rect">
            <a:avLst/>
          </a:prstGeom>
        </p:spPr>
      </p:pic>
      <p:pic>
        <p:nvPicPr>
          <p:cNvPr id="8" name="Picture 7">
            <a:extLst>
              <a:ext uri="{FF2B5EF4-FFF2-40B4-BE49-F238E27FC236}">
                <a16:creationId xmlns:a16="http://schemas.microsoft.com/office/drawing/2014/main" id="{9DD3C1C0-2C33-F8A7-B23A-48C95D1E0166}"/>
              </a:ext>
            </a:extLst>
          </p:cNvPr>
          <p:cNvPicPr>
            <a:picLocks noChangeAspect="1"/>
          </p:cNvPicPr>
          <p:nvPr/>
        </p:nvPicPr>
        <p:blipFill>
          <a:blip r:embed="rId4"/>
          <a:stretch>
            <a:fillRect/>
          </a:stretch>
        </p:blipFill>
        <p:spPr>
          <a:xfrm>
            <a:off x="6952669" y="662964"/>
            <a:ext cx="4275684" cy="2824500"/>
          </a:xfrm>
          <a:prstGeom prst="rect">
            <a:avLst/>
          </a:prstGeom>
        </p:spPr>
      </p:pic>
      <p:pic>
        <p:nvPicPr>
          <p:cNvPr id="4" name="Picture 3">
            <a:extLst>
              <a:ext uri="{FF2B5EF4-FFF2-40B4-BE49-F238E27FC236}">
                <a16:creationId xmlns:a16="http://schemas.microsoft.com/office/drawing/2014/main" id="{C8EFD852-AE77-2AB5-A397-132A6031BC4F}"/>
              </a:ext>
            </a:extLst>
          </p:cNvPr>
          <p:cNvPicPr>
            <a:picLocks noChangeAspect="1"/>
          </p:cNvPicPr>
          <p:nvPr/>
        </p:nvPicPr>
        <p:blipFill>
          <a:blip r:embed="rId5"/>
          <a:stretch>
            <a:fillRect/>
          </a:stretch>
        </p:blipFill>
        <p:spPr>
          <a:xfrm>
            <a:off x="2361591" y="667633"/>
            <a:ext cx="4279341" cy="2819831"/>
          </a:xfrm>
          <a:prstGeom prst="rect">
            <a:avLst/>
          </a:prstGeom>
        </p:spPr>
      </p:pic>
      <p:sp>
        <p:nvSpPr>
          <p:cNvPr id="2" name="Title 1">
            <a:extLst>
              <a:ext uri="{FF2B5EF4-FFF2-40B4-BE49-F238E27FC236}">
                <a16:creationId xmlns:a16="http://schemas.microsoft.com/office/drawing/2014/main" id="{CF07FBCB-9CFF-64BD-B2F6-749B3182A3F9}"/>
              </a:ext>
            </a:extLst>
          </p:cNvPr>
          <p:cNvSpPr>
            <a:spLocks noGrp="1"/>
          </p:cNvSpPr>
          <p:nvPr>
            <p:ph type="title"/>
          </p:nvPr>
        </p:nvSpPr>
        <p:spPr>
          <a:xfrm>
            <a:off x="263588" y="751986"/>
            <a:ext cx="1940305" cy="1325563"/>
          </a:xfrm>
        </p:spPr>
        <p:txBody>
          <a:bodyPr>
            <a:normAutofit/>
          </a:bodyPr>
          <a:lstStyle/>
          <a:p>
            <a:pPr algn="ctr"/>
            <a:r>
              <a:rPr lang="en-CA" dirty="0"/>
              <a:t>Site 57</a:t>
            </a:r>
            <a:br>
              <a:rPr lang="en-CA" dirty="0"/>
            </a:br>
            <a:r>
              <a:rPr lang="en-CA" dirty="0"/>
              <a:t>JAS21</a:t>
            </a:r>
          </a:p>
        </p:txBody>
      </p:sp>
      <p:sp>
        <p:nvSpPr>
          <p:cNvPr id="6" name="TextBox 5">
            <a:extLst>
              <a:ext uri="{FF2B5EF4-FFF2-40B4-BE49-F238E27FC236}">
                <a16:creationId xmlns:a16="http://schemas.microsoft.com/office/drawing/2014/main" id="{9F96C187-A401-F869-F5B1-4A7F27C8D149}"/>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29556BDC-E5B0-4FE0-A002-F89FE55A36CA}"/>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0BCBEB65-A401-D4C5-C609-9C3D316F31B7}"/>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273BCE96-AC4D-77DE-8327-BD83EA0593B0}"/>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141301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1654-8145-7D2D-B59D-B257F2AE1222}"/>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A9177B88-FBB1-ED94-7EDD-6D7A4C1E21DB}"/>
              </a:ext>
            </a:extLst>
          </p:cNvPr>
          <p:cNvPicPr>
            <a:picLocks noChangeAspect="1"/>
          </p:cNvPicPr>
          <p:nvPr/>
        </p:nvPicPr>
        <p:blipFill>
          <a:blip r:embed="rId2"/>
          <a:stretch>
            <a:fillRect/>
          </a:stretch>
        </p:blipFill>
        <p:spPr>
          <a:xfrm>
            <a:off x="2548299" y="3624924"/>
            <a:ext cx="4088973" cy="2812708"/>
          </a:xfrm>
          <a:prstGeom prst="rect">
            <a:avLst/>
          </a:prstGeom>
        </p:spPr>
      </p:pic>
      <p:pic>
        <p:nvPicPr>
          <p:cNvPr id="14" name="Picture 13">
            <a:extLst>
              <a:ext uri="{FF2B5EF4-FFF2-40B4-BE49-F238E27FC236}">
                <a16:creationId xmlns:a16="http://schemas.microsoft.com/office/drawing/2014/main" id="{4A341DFF-CEDC-F71F-125A-7C7E374CA4C9}"/>
              </a:ext>
            </a:extLst>
          </p:cNvPr>
          <p:cNvPicPr>
            <a:picLocks noChangeAspect="1"/>
          </p:cNvPicPr>
          <p:nvPr/>
        </p:nvPicPr>
        <p:blipFill>
          <a:blip r:embed="rId3"/>
          <a:stretch>
            <a:fillRect/>
          </a:stretch>
        </p:blipFill>
        <p:spPr>
          <a:xfrm>
            <a:off x="6955811" y="3624924"/>
            <a:ext cx="4083191" cy="2812708"/>
          </a:xfrm>
          <a:prstGeom prst="rect">
            <a:avLst/>
          </a:prstGeom>
        </p:spPr>
      </p:pic>
      <p:pic>
        <p:nvPicPr>
          <p:cNvPr id="10" name="Picture 9">
            <a:extLst>
              <a:ext uri="{FF2B5EF4-FFF2-40B4-BE49-F238E27FC236}">
                <a16:creationId xmlns:a16="http://schemas.microsoft.com/office/drawing/2014/main" id="{6C722BD7-CE72-A05E-E40E-4C939191AA3D}"/>
              </a:ext>
            </a:extLst>
          </p:cNvPr>
          <p:cNvPicPr>
            <a:picLocks noChangeAspect="1"/>
          </p:cNvPicPr>
          <p:nvPr/>
        </p:nvPicPr>
        <p:blipFill>
          <a:blip r:embed="rId4"/>
          <a:stretch>
            <a:fillRect/>
          </a:stretch>
        </p:blipFill>
        <p:spPr>
          <a:xfrm>
            <a:off x="6955811" y="669961"/>
            <a:ext cx="4081599" cy="2812708"/>
          </a:xfrm>
          <a:prstGeom prst="rect">
            <a:avLst/>
          </a:prstGeom>
        </p:spPr>
      </p:pic>
      <p:pic>
        <p:nvPicPr>
          <p:cNvPr id="5" name="Picture 4">
            <a:extLst>
              <a:ext uri="{FF2B5EF4-FFF2-40B4-BE49-F238E27FC236}">
                <a16:creationId xmlns:a16="http://schemas.microsoft.com/office/drawing/2014/main" id="{9306A26F-66CA-DF8C-05A3-F9819FBDBF7C}"/>
              </a:ext>
            </a:extLst>
          </p:cNvPr>
          <p:cNvPicPr>
            <a:picLocks noChangeAspect="1"/>
          </p:cNvPicPr>
          <p:nvPr/>
        </p:nvPicPr>
        <p:blipFill>
          <a:blip r:embed="rId5"/>
          <a:stretch>
            <a:fillRect/>
          </a:stretch>
        </p:blipFill>
        <p:spPr>
          <a:xfrm>
            <a:off x="2572524" y="669961"/>
            <a:ext cx="4064749" cy="2812708"/>
          </a:xfrm>
          <a:prstGeom prst="rect">
            <a:avLst/>
          </a:prstGeom>
        </p:spPr>
      </p:pic>
      <p:sp>
        <p:nvSpPr>
          <p:cNvPr id="2" name="Title 1">
            <a:extLst>
              <a:ext uri="{FF2B5EF4-FFF2-40B4-BE49-F238E27FC236}">
                <a16:creationId xmlns:a16="http://schemas.microsoft.com/office/drawing/2014/main" id="{D79002A7-D09B-E412-1F9C-30B8DE8AAD07}"/>
              </a:ext>
            </a:extLst>
          </p:cNvPr>
          <p:cNvSpPr>
            <a:spLocks noGrp="1"/>
          </p:cNvSpPr>
          <p:nvPr>
            <p:ph type="title"/>
          </p:nvPr>
        </p:nvSpPr>
        <p:spPr>
          <a:xfrm>
            <a:off x="313681" y="750752"/>
            <a:ext cx="1940305" cy="1325563"/>
          </a:xfrm>
        </p:spPr>
        <p:txBody>
          <a:bodyPr>
            <a:normAutofit/>
          </a:bodyPr>
          <a:lstStyle/>
          <a:p>
            <a:pPr algn="ctr"/>
            <a:r>
              <a:rPr lang="en-CA" dirty="0"/>
              <a:t>Site 83</a:t>
            </a:r>
            <a:br>
              <a:rPr lang="en-CA" dirty="0"/>
            </a:br>
            <a:r>
              <a:rPr lang="en-CA" dirty="0"/>
              <a:t>MJJ21</a:t>
            </a:r>
          </a:p>
        </p:txBody>
      </p:sp>
      <p:sp>
        <p:nvSpPr>
          <p:cNvPr id="6" name="TextBox 5">
            <a:extLst>
              <a:ext uri="{FF2B5EF4-FFF2-40B4-BE49-F238E27FC236}">
                <a16:creationId xmlns:a16="http://schemas.microsoft.com/office/drawing/2014/main" id="{2B8C4A7C-CFF5-B738-6762-58EF6777AFE7}"/>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A945F40-4A34-556A-8EB8-68BB8B97ED56}"/>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17F21060-7D2D-2323-13A5-9251AA9DD423}"/>
              </a:ext>
            </a:extLst>
          </p:cNvPr>
          <p:cNvSpPr txBox="1"/>
          <p:nvPr/>
        </p:nvSpPr>
        <p:spPr>
          <a:xfrm>
            <a:off x="4195484" y="6488668"/>
            <a:ext cx="1398844" cy="369332"/>
          </a:xfrm>
          <a:prstGeom prst="rect">
            <a:avLst/>
          </a:prstGeom>
          <a:noFill/>
        </p:spPr>
        <p:txBody>
          <a:bodyPr wrap="none" rtlCol="0">
            <a:spAutoFit/>
          </a:bodyPr>
          <a:lstStyle/>
          <a:p>
            <a:r>
              <a:rPr lang="en-CA" dirty="0"/>
              <a:t>Timestep 14</a:t>
            </a:r>
          </a:p>
        </p:txBody>
      </p:sp>
      <p:sp>
        <p:nvSpPr>
          <p:cNvPr id="15" name="TextBox 14">
            <a:extLst>
              <a:ext uri="{FF2B5EF4-FFF2-40B4-BE49-F238E27FC236}">
                <a16:creationId xmlns:a16="http://schemas.microsoft.com/office/drawing/2014/main" id="{721DD6BA-4940-4D42-D988-62A958F673A4}"/>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318494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3B12-7AFD-38A4-E246-BEBF739FF2A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DC1602E-5CDA-7B86-ED0C-F03328C8C427}"/>
              </a:ext>
            </a:extLst>
          </p:cNvPr>
          <p:cNvPicPr>
            <a:picLocks noChangeAspect="1"/>
          </p:cNvPicPr>
          <p:nvPr/>
        </p:nvPicPr>
        <p:blipFill>
          <a:blip r:embed="rId2"/>
          <a:stretch>
            <a:fillRect/>
          </a:stretch>
        </p:blipFill>
        <p:spPr>
          <a:xfrm>
            <a:off x="4540753" y="3680630"/>
            <a:ext cx="4100540" cy="2812708"/>
          </a:xfrm>
          <a:prstGeom prst="rect">
            <a:avLst/>
          </a:prstGeom>
        </p:spPr>
      </p:pic>
      <p:sp>
        <p:nvSpPr>
          <p:cNvPr id="2" name="Title 1">
            <a:extLst>
              <a:ext uri="{FF2B5EF4-FFF2-40B4-BE49-F238E27FC236}">
                <a16:creationId xmlns:a16="http://schemas.microsoft.com/office/drawing/2014/main" id="{6AB2C616-AF6C-CD36-7B66-191837B8C0D3}"/>
              </a:ext>
            </a:extLst>
          </p:cNvPr>
          <p:cNvSpPr>
            <a:spLocks noGrp="1"/>
          </p:cNvSpPr>
          <p:nvPr>
            <p:ph type="title"/>
          </p:nvPr>
        </p:nvSpPr>
        <p:spPr>
          <a:xfrm>
            <a:off x="191232" y="728887"/>
            <a:ext cx="2202426" cy="1325563"/>
          </a:xfrm>
        </p:spPr>
        <p:txBody>
          <a:bodyPr>
            <a:normAutofit fontScale="90000"/>
          </a:bodyPr>
          <a:lstStyle/>
          <a:p>
            <a:pPr algn="ctr"/>
            <a:r>
              <a:rPr lang="en-CA" dirty="0"/>
              <a:t>Site 83</a:t>
            </a:r>
            <a:br>
              <a:rPr lang="en-CA" dirty="0"/>
            </a:br>
            <a:r>
              <a:rPr lang="en-CA" dirty="0"/>
              <a:t>Transition</a:t>
            </a:r>
          </a:p>
        </p:txBody>
      </p:sp>
      <p:sp>
        <p:nvSpPr>
          <p:cNvPr id="6" name="TextBox 5">
            <a:extLst>
              <a:ext uri="{FF2B5EF4-FFF2-40B4-BE49-F238E27FC236}">
                <a16:creationId xmlns:a16="http://schemas.microsoft.com/office/drawing/2014/main" id="{8726BDAF-68C7-F21E-2615-D4898D85A8D0}"/>
              </a:ext>
            </a:extLst>
          </p:cNvPr>
          <p:cNvSpPr txBox="1"/>
          <p:nvPr/>
        </p:nvSpPr>
        <p:spPr>
          <a:xfrm>
            <a:off x="4894904" y="77886"/>
            <a:ext cx="3380669" cy="646331"/>
          </a:xfrm>
          <a:prstGeom prst="rect">
            <a:avLst/>
          </a:prstGeom>
          <a:noFill/>
        </p:spPr>
        <p:txBody>
          <a:bodyPr wrap="none" rtlCol="0">
            <a:spAutoFit/>
          </a:bodyPr>
          <a:lstStyle/>
          <a:p>
            <a:pPr algn="ctr"/>
            <a:r>
              <a:rPr lang="en-CA" dirty="0"/>
              <a:t>MJJ21 Timestep 14</a:t>
            </a:r>
            <a:br>
              <a:rPr lang="en-CA" dirty="0"/>
            </a:br>
            <a:r>
              <a:rPr lang="en-CA" dirty="0"/>
              <a:t>(equivalent to JAS21 Timestep 2)</a:t>
            </a:r>
          </a:p>
        </p:txBody>
      </p:sp>
      <p:sp>
        <p:nvSpPr>
          <p:cNvPr id="12" name="TextBox 11">
            <a:extLst>
              <a:ext uri="{FF2B5EF4-FFF2-40B4-BE49-F238E27FC236}">
                <a16:creationId xmlns:a16="http://schemas.microsoft.com/office/drawing/2014/main" id="{501208BA-695D-289F-1989-82487031D10A}"/>
              </a:ext>
            </a:extLst>
          </p:cNvPr>
          <p:cNvSpPr txBox="1"/>
          <p:nvPr/>
        </p:nvSpPr>
        <p:spPr>
          <a:xfrm>
            <a:off x="5631323" y="6493338"/>
            <a:ext cx="1907830" cy="369332"/>
          </a:xfrm>
          <a:prstGeom prst="rect">
            <a:avLst/>
          </a:prstGeom>
          <a:noFill/>
        </p:spPr>
        <p:txBody>
          <a:bodyPr wrap="none" rtlCol="0">
            <a:spAutoFit/>
          </a:bodyPr>
          <a:lstStyle/>
          <a:p>
            <a:r>
              <a:rPr lang="en-CA" dirty="0"/>
              <a:t>JAS21 Timestep 2</a:t>
            </a:r>
          </a:p>
        </p:txBody>
      </p:sp>
      <p:pic>
        <p:nvPicPr>
          <p:cNvPr id="3" name="Picture 2">
            <a:extLst>
              <a:ext uri="{FF2B5EF4-FFF2-40B4-BE49-F238E27FC236}">
                <a16:creationId xmlns:a16="http://schemas.microsoft.com/office/drawing/2014/main" id="{3530546E-7F3D-69F7-9CF1-71587383574F}"/>
              </a:ext>
            </a:extLst>
          </p:cNvPr>
          <p:cNvPicPr>
            <a:picLocks noChangeAspect="1"/>
          </p:cNvPicPr>
          <p:nvPr/>
        </p:nvPicPr>
        <p:blipFill>
          <a:blip r:embed="rId3"/>
          <a:stretch>
            <a:fillRect/>
          </a:stretch>
        </p:blipFill>
        <p:spPr>
          <a:xfrm>
            <a:off x="4540753" y="724217"/>
            <a:ext cx="4088973" cy="2812708"/>
          </a:xfrm>
          <a:prstGeom prst="rect">
            <a:avLst/>
          </a:prstGeom>
        </p:spPr>
      </p:pic>
    </p:spTree>
    <p:extLst>
      <p:ext uri="{BB962C8B-B14F-4D97-AF65-F5344CB8AC3E}">
        <p14:creationId xmlns:p14="http://schemas.microsoft.com/office/powerpoint/2010/main" val="1176995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B2DC-F91B-93C8-238D-1869D25A653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2B8D25A1-34E4-7BD0-B4D9-A04AEED7239D}"/>
              </a:ext>
            </a:extLst>
          </p:cNvPr>
          <p:cNvPicPr>
            <a:picLocks noChangeAspect="1"/>
          </p:cNvPicPr>
          <p:nvPr/>
        </p:nvPicPr>
        <p:blipFill>
          <a:blip r:embed="rId2"/>
          <a:stretch>
            <a:fillRect/>
          </a:stretch>
        </p:blipFill>
        <p:spPr>
          <a:xfrm>
            <a:off x="6954219" y="3629544"/>
            <a:ext cx="4083192" cy="2816238"/>
          </a:xfrm>
          <a:prstGeom prst="rect">
            <a:avLst/>
          </a:prstGeom>
        </p:spPr>
      </p:pic>
      <p:pic>
        <p:nvPicPr>
          <p:cNvPr id="13" name="Picture 12">
            <a:extLst>
              <a:ext uri="{FF2B5EF4-FFF2-40B4-BE49-F238E27FC236}">
                <a16:creationId xmlns:a16="http://schemas.microsoft.com/office/drawing/2014/main" id="{81CFD0F8-6933-03A7-0F42-3F625F2205D2}"/>
              </a:ext>
            </a:extLst>
          </p:cNvPr>
          <p:cNvPicPr>
            <a:picLocks noChangeAspect="1"/>
          </p:cNvPicPr>
          <p:nvPr/>
        </p:nvPicPr>
        <p:blipFill>
          <a:blip r:embed="rId3"/>
          <a:stretch>
            <a:fillRect/>
          </a:stretch>
        </p:blipFill>
        <p:spPr>
          <a:xfrm>
            <a:off x="2576384" y="3624924"/>
            <a:ext cx="4083191" cy="2820858"/>
          </a:xfrm>
          <a:prstGeom prst="rect">
            <a:avLst/>
          </a:prstGeom>
        </p:spPr>
      </p:pic>
      <p:pic>
        <p:nvPicPr>
          <p:cNvPr id="8" name="Picture 7">
            <a:extLst>
              <a:ext uri="{FF2B5EF4-FFF2-40B4-BE49-F238E27FC236}">
                <a16:creationId xmlns:a16="http://schemas.microsoft.com/office/drawing/2014/main" id="{B553A03C-D4CB-F499-6C13-EABBED27AF98}"/>
              </a:ext>
            </a:extLst>
          </p:cNvPr>
          <p:cNvPicPr>
            <a:picLocks noChangeAspect="1"/>
          </p:cNvPicPr>
          <p:nvPr/>
        </p:nvPicPr>
        <p:blipFill>
          <a:blip r:embed="rId4"/>
          <a:stretch>
            <a:fillRect/>
          </a:stretch>
        </p:blipFill>
        <p:spPr>
          <a:xfrm>
            <a:off x="6954219" y="669961"/>
            <a:ext cx="4083191" cy="2810279"/>
          </a:xfrm>
          <a:prstGeom prst="rect">
            <a:avLst/>
          </a:prstGeom>
        </p:spPr>
      </p:pic>
      <p:pic>
        <p:nvPicPr>
          <p:cNvPr id="4" name="Picture 3">
            <a:extLst>
              <a:ext uri="{FF2B5EF4-FFF2-40B4-BE49-F238E27FC236}">
                <a16:creationId xmlns:a16="http://schemas.microsoft.com/office/drawing/2014/main" id="{D6F855FC-679A-FA48-EDDD-71D3EE44A57F}"/>
              </a:ext>
            </a:extLst>
          </p:cNvPr>
          <p:cNvPicPr>
            <a:picLocks noChangeAspect="1"/>
          </p:cNvPicPr>
          <p:nvPr/>
        </p:nvPicPr>
        <p:blipFill>
          <a:blip r:embed="rId5"/>
          <a:stretch>
            <a:fillRect/>
          </a:stretch>
        </p:blipFill>
        <p:spPr>
          <a:xfrm>
            <a:off x="2572524" y="669961"/>
            <a:ext cx="4087051" cy="2812708"/>
          </a:xfrm>
          <a:prstGeom prst="rect">
            <a:avLst/>
          </a:prstGeom>
        </p:spPr>
      </p:pic>
      <p:sp>
        <p:nvSpPr>
          <p:cNvPr id="2" name="Title 1">
            <a:extLst>
              <a:ext uri="{FF2B5EF4-FFF2-40B4-BE49-F238E27FC236}">
                <a16:creationId xmlns:a16="http://schemas.microsoft.com/office/drawing/2014/main" id="{F9A0802B-1CC0-34AB-9B10-2FBE8CFF1949}"/>
              </a:ext>
            </a:extLst>
          </p:cNvPr>
          <p:cNvSpPr>
            <a:spLocks noGrp="1"/>
          </p:cNvSpPr>
          <p:nvPr>
            <p:ph type="title"/>
          </p:nvPr>
        </p:nvSpPr>
        <p:spPr>
          <a:xfrm>
            <a:off x="313681" y="750752"/>
            <a:ext cx="1940305" cy="1325563"/>
          </a:xfrm>
        </p:spPr>
        <p:txBody>
          <a:bodyPr>
            <a:normAutofit/>
          </a:bodyPr>
          <a:lstStyle/>
          <a:p>
            <a:pPr algn="ctr"/>
            <a:r>
              <a:rPr lang="en-CA" dirty="0"/>
              <a:t>Site 83</a:t>
            </a:r>
            <a:br>
              <a:rPr lang="en-CA" dirty="0"/>
            </a:br>
            <a:r>
              <a:rPr lang="en-CA" dirty="0"/>
              <a:t>JAS21</a:t>
            </a:r>
          </a:p>
        </p:txBody>
      </p:sp>
      <p:sp>
        <p:nvSpPr>
          <p:cNvPr id="6" name="TextBox 5">
            <a:extLst>
              <a:ext uri="{FF2B5EF4-FFF2-40B4-BE49-F238E27FC236}">
                <a16:creationId xmlns:a16="http://schemas.microsoft.com/office/drawing/2014/main" id="{E90DBBD9-138E-C944-A703-B27443E4718A}"/>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B49ACBB-9DC2-EF83-CABE-5E70B7D94BB5}"/>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9A2A2B60-6052-CC85-6014-5DB5AC8E70AD}"/>
              </a:ext>
            </a:extLst>
          </p:cNvPr>
          <p:cNvSpPr txBox="1"/>
          <p:nvPr/>
        </p:nvSpPr>
        <p:spPr>
          <a:xfrm>
            <a:off x="4195484" y="6488668"/>
            <a:ext cx="1398844" cy="369332"/>
          </a:xfrm>
          <a:prstGeom prst="rect">
            <a:avLst/>
          </a:prstGeom>
          <a:noFill/>
        </p:spPr>
        <p:txBody>
          <a:bodyPr wrap="none" rtlCol="0">
            <a:spAutoFit/>
          </a:bodyPr>
          <a:lstStyle/>
          <a:p>
            <a:r>
              <a:rPr lang="en-CA" dirty="0"/>
              <a:t>Timestep 14</a:t>
            </a:r>
          </a:p>
        </p:txBody>
      </p:sp>
      <p:sp>
        <p:nvSpPr>
          <p:cNvPr id="15" name="TextBox 14">
            <a:extLst>
              <a:ext uri="{FF2B5EF4-FFF2-40B4-BE49-F238E27FC236}">
                <a16:creationId xmlns:a16="http://schemas.microsoft.com/office/drawing/2014/main" id="{A9CBEE02-1E1F-2998-BC70-06BDA52F176C}"/>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61555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D22DD-C866-C03F-EFAD-5FC61A38CA68}"/>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26FDDF68-E0A6-248E-59AF-B55A57A4F41D}"/>
              </a:ext>
            </a:extLst>
          </p:cNvPr>
          <p:cNvPicPr>
            <a:picLocks noChangeAspect="1"/>
          </p:cNvPicPr>
          <p:nvPr/>
        </p:nvPicPr>
        <p:blipFill>
          <a:blip r:embed="rId2"/>
          <a:stretch>
            <a:fillRect/>
          </a:stretch>
        </p:blipFill>
        <p:spPr>
          <a:xfrm>
            <a:off x="6955811" y="3624923"/>
            <a:ext cx="4953423" cy="2815177"/>
          </a:xfrm>
          <a:prstGeom prst="rect">
            <a:avLst/>
          </a:prstGeom>
        </p:spPr>
      </p:pic>
      <p:pic>
        <p:nvPicPr>
          <p:cNvPr id="14" name="Picture 13">
            <a:extLst>
              <a:ext uri="{FF2B5EF4-FFF2-40B4-BE49-F238E27FC236}">
                <a16:creationId xmlns:a16="http://schemas.microsoft.com/office/drawing/2014/main" id="{EA85CB03-0F59-C7D9-B5E7-5D6DEE768665}"/>
              </a:ext>
            </a:extLst>
          </p:cNvPr>
          <p:cNvPicPr>
            <a:picLocks noChangeAspect="1"/>
          </p:cNvPicPr>
          <p:nvPr/>
        </p:nvPicPr>
        <p:blipFill>
          <a:blip r:embed="rId3"/>
          <a:stretch>
            <a:fillRect/>
          </a:stretch>
        </p:blipFill>
        <p:spPr>
          <a:xfrm>
            <a:off x="1716754" y="3624923"/>
            <a:ext cx="4920519" cy="2819382"/>
          </a:xfrm>
          <a:prstGeom prst="rect">
            <a:avLst/>
          </a:prstGeom>
        </p:spPr>
      </p:pic>
      <p:pic>
        <p:nvPicPr>
          <p:cNvPr id="5" name="Picture 4">
            <a:extLst>
              <a:ext uri="{FF2B5EF4-FFF2-40B4-BE49-F238E27FC236}">
                <a16:creationId xmlns:a16="http://schemas.microsoft.com/office/drawing/2014/main" id="{C06D472E-3F00-B9D8-45C3-9AFAEC19D3A7}"/>
              </a:ext>
            </a:extLst>
          </p:cNvPr>
          <p:cNvPicPr>
            <a:picLocks noChangeAspect="1"/>
          </p:cNvPicPr>
          <p:nvPr/>
        </p:nvPicPr>
        <p:blipFill>
          <a:blip r:embed="rId4"/>
          <a:stretch>
            <a:fillRect/>
          </a:stretch>
        </p:blipFill>
        <p:spPr>
          <a:xfrm>
            <a:off x="1716754" y="669961"/>
            <a:ext cx="4920519" cy="2808157"/>
          </a:xfrm>
          <a:prstGeom prst="rect">
            <a:avLst/>
          </a:prstGeom>
        </p:spPr>
      </p:pic>
      <p:pic>
        <p:nvPicPr>
          <p:cNvPr id="10" name="Picture 9">
            <a:extLst>
              <a:ext uri="{FF2B5EF4-FFF2-40B4-BE49-F238E27FC236}">
                <a16:creationId xmlns:a16="http://schemas.microsoft.com/office/drawing/2014/main" id="{77167603-0995-A2E4-F731-B46C805A5798}"/>
              </a:ext>
            </a:extLst>
          </p:cNvPr>
          <p:cNvPicPr>
            <a:picLocks noChangeAspect="1"/>
          </p:cNvPicPr>
          <p:nvPr/>
        </p:nvPicPr>
        <p:blipFill>
          <a:blip r:embed="rId5"/>
          <a:stretch>
            <a:fillRect/>
          </a:stretch>
        </p:blipFill>
        <p:spPr>
          <a:xfrm>
            <a:off x="6955811" y="669961"/>
            <a:ext cx="4939096" cy="2815177"/>
          </a:xfrm>
          <a:prstGeom prst="rect">
            <a:avLst/>
          </a:prstGeom>
        </p:spPr>
      </p:pic>
      <p:sp>
        <p:nvSpPr>
          <p:cNvPr id="2" name="Title 1">
            <a:extLst>
              <a:ext uri="{FF2B5EF4-FFF2-40B4-BE49-F238E27FC236}">
                <a16:creationId xmlns:a16="http://schemas.microsoft.com/office/drawing/2014/main" id="{D1530F08-44A9-4A23-DBC2-E798CC2B697A}"/>
              </a:ext>
            </a:extLst>
          </p:cNvPr>
          <p:cNvSpPr>
            <a:spLocks noGrp="1"/>
          </p:cNvSpPr>
          <p:nvPr>
            <p:ph type="title"/>
          </p:nvPr>
        </p:nvSpPr>
        <p:spPr>
          <a:xfrm>
            <a:off x="151545" y="264814"/>
            <a:ext cx="2074607" cy="1325563"/>
          </a:xfrm>
        </p:spPr>
        <p:txBody>
          <a:bodyPr>
            <a:normAutofit fontScale="90000"/>
          </a:bodyPr>
          <a:lstStyle/>
          <a:p>
            <a:r>
              <a:rPr lang="en-CA" dirty="0"/>
              <a:t>Site 124</a:t>
            </a:r>
            <a:br>
              <a:rPr lang="en-CA" dirty="0"/>
            </a:br>
            <a:br>
              <a:rPr lang="en-CA" dirty="0"/>
            </a:br>
            <a:r>
              <a:rPr lang="en-CA" dirty="0"/>
              <a:t>MJJ21</a:t>
            </a:r>
          </a:p>
        </p:txBody>
      </p:sp>
      <p:sp>
        <p:nvSpPr>
          <p:cNvPr id="6" name="TextBox 5">
            <a:extLst>
              <a:ext uri="{FF2B5EF4-FFF2-40B4-BE49-F238E27FC236}">
                <a16:creationId xmlns:a16="http://schemas.microsoft.com/office/drawing/2014/main" id="{6E99EAD1-4586-DA9D-B6DB-4E70EF60B04D}"/>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8E42A56A-B9FC-C193-5CBE-20918964952F}"/>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E8BFBB33-7F96-3714-3CFE-8BDD716062FE}"/>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3DE91A10-7A57-7245-1ED3-4E7EA15E9654}"/>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330493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A984-CEC8-4C78-28EB-C9DECF5FC18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589BE1D-4547-D3CA-91E3-C9BBBDDA4000}"/>
              </a:ext>
            </a:extLst>
          </p:cNvPr>
          <p:cNvPicPr>
            <a:picLocks noChangeAspect="1"/>
          </p:cNvPicPr>
          <p:nvPr/>
        </p:nvPicPr>
        <p:blipFill>
          <a:blip r:embed="rId2"/>
          <a:stretch>
            <a:fillRect/>
          </a:stretch>
        </p:blipFill>
        <p:spPr>
          <a:xfrm>
            <a:off x="6955812" y="669962"/>
            <a:ext cx="4939096" cy="2807768"/>
          </a:xfrm>
          <a:prstGeom prst="rect">
            <a:avLst/>
          </a:prstGeom>
        </p:spPr>
      </p:pic>
      <p:pic>
        <p:nvPicPr>
          <p:cNvPr id="19" name="Picture 18">
            <a:extLst>
              <a:ext uri="{FF2B5EF4-FFF2-40B4-BE49-F238E27FC236}">
                <a16:creationId xmlns:a16="http://schemas.microsoft.com/office/drawing/2014/main" id="{40CD4D16-70EC-3B15-AAD6-1927A60EE29B}"/>
              </a:ext>
            </a:extLst>
          </p:cNvPr>
          <p:cNvPicPr>
            <a:picLocks noChangeAspect="1"/>
          </p:cNvPicPr>
          <p:nvPr/>
        </p:nvPicPr>
        <p:blipFill>
          <a:blip r:embed="rId3"/>
          <a:stretch>
            <a:fillRect/>
          </a:stretch>
        </p:blipFill>
        <p:spPr>
          <a:xfrm>
            <a:off x="1706272" y="662941"/>
            <a:ext cx="4939096" cy="2815177"/>
          </a:xfrm>
          <a:prstGeom prst="rect">
            <a:avLst/>
          </a:prstGeom>
        </p:spPr>
      </p:pic>
      <p:pic>
        <p:nvPicPr>
          <p:cNvPr id="11" name="Picture 10">
            <a:extLst>
              <a:ext uri="{FF2B5EF4-FFF2-40B4-BE49-F238E27FC236}">
                <a16:creationId xmlns:a16="http://schemas.microsoft.com/office/drawing/2014/main" id="{CBA23292-91EC-57C0-00BE-1B3B0EFB43FE}"/>
              </a:ext>
            </a:extLst>
          </p:cNvPr>
          <p:cNvPicPr>
            <a:picLocks noChangeAspect="1"/>
          </p:cNvPicPr>
          <p:nvPr/>
        </p:nvPicPr>
        <p:blipFill>
          <a:blip r:embed="rId4"/>
          <a:stretch>
            <a:fillRect/>
          </a:stretch>
        </p:blipFill>
        <p:spPr>
          <a:xfrm>
            <a:off x="6955811" y="3615748"/>
            <a:ext cx="4953423" cy="2824352"/>
          </a:xfrm>
          <a:prstGeom prst="rect">
            <a:avLst/>
          </a:prstGeom>
        </p:spPr>
      </p:pic>
      <p:sp>
        <p:nvSpPr>
          <p:cNvPr id="2" name="Title 1">
            <a:extLst>
              <a:ext uri="{FF2B5EF4-FFF2-40B4-BE49-F238E27FC236}">
                <a16:creationId xmlns:a16="http://schemas.microsoft.com/office/drawing/2014/main" id="{6AFC2FA8-D4AB-0952-70AF-B9B2872FCBE1}"/>
              </a:ext>
            </a:extLst>
          </p:cNvPr>
          <p:cNvSpPr>
            <a:spLocks noGrp="1"/>
          </p:cNvSpPr>
          <p:nvPr>
            <p:ph type="title"/>
          </p:nvPr>
        </p:nvSpPr>
        <p:spPr>
          <a:xfrm>
            <a:off x="0" y="5525257"/>
            <a:ext cx="2226152" cy="1325563"/>
          </a:xfrm>
        </p:spPr>
        <p:txBody>
          <a:bodyPr>
            <a:normAutofit fontScale="90000"/>
          </a:bodyPr>
          <a:lstStyle/>
          <a:p>
            <a:r>
              <a:rPr lang="en-CA" dirty="0"/>
              <a:t>Site 124</a:t>
            </a:r>
            <a:br>
              <a:rPr lang="en-CA" dirty="0"/>
            </a:br>
            <a:r>
              <a:rPr lang="en-CA" dirty="0"/>
              <a:t>Transition</a:t>
            </a:r>
          </a:p>
        </p:txBody>
      </p:sp>
      <p:sp>
        <p:nvSpPr>
          <p:cNvPr id="6" name="TextBox 5">
            <a:extLst>
              <a:ext uri="{FF2B5EF4-FFF2-40B4-BE49-F238E27FC236}">
                <a16:creationId xmlns:a16="http://schemas.microsoft.com/office/drawing/2014/main" id="{C6C7C27C-AAB2-4C55-49AD-1396E131CE6F}"/>
              </a:ext>
            </a:extLst>
          </p:cNvPr>
          <p:cNvSpPr txBox="1"/>
          <p:nvPr/>
        </p:nvSpPr>
        <p:spPr>
          <a:xfrm>
            <a:off x="4195484" y="300629"/>
            <a:ext cx="2025363" cy="369332"/>
          </a:xfrm>
          <a:prstGeom prst="rect">
            <a:avLst/>
          </a:prstGeom>
          <a:noFill/>
        </p:spPr>
        <p:txBody>
          <a:bodyPr wrap="none" rtlCol="0">
            <a:spAutoFit/>
          </a:bodyPr>
          <a:lstStyle/>
          <a:p>
            <a:r>
              <a:rPr lang="en-CA" dirty="0"/>
              <a:t>MJJ21 Timestep 10</a:t>
            </a:r>
          </a:p>
        </p:txBody>
      </p:sp>
      <p:sp>
        <p:nvSpPr>
          <p:cNvPr id="4" name="TextBox 3">
            <a:extLst>
              <a:ext uri="{FF2B5EF4-FFF2-40B4-BE49-F238E27FC236}">
                <a16:creationId xmlns:a16="http://schemas.microsoft.com/office/drawing/2014/main" id="{4B94FE6B-6FD8-8268-477F-564F99228116}"/>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7" name="TextBox 6">
            <a:extLst>
              <a:ext uri="{FF2B5EF4-FFF2-40B4-BE49-F238E27FC236}">
                <a16:creationId xmlns:a16="http://schemas.microsoft.com/office/drawing/2014/main" id="{D6B8FEEB-02CA-D75C-716E-4BDE0DACC419}"/>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105019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0E7B6-7E53-F0F4-F9A7-B1A7A04EE04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EB68F08-015C-A714-D929-DD327986DF23}"/>
              </a:ext>
            </a:extLst>
          </p:cNvPr>
          <p:cNvPicPr>
            <a:picLocks noChangeAspect="1"/>
          </p:cNvPicPr>
          <p:nvPr/>
        </p:nvPicPr>
        <p:blipFill>
          <a:blip r:embed="rId2"/>
          <a:stretch>
            <a:fillRect/>
          </a:stretch>
        </p:blipFill>
        <p:spPr>
          <a:xfrm>
            <a:off x="6948524" y="3624923"/>
            <a:ext cx="4923885" cy="2810584"/>
          </a:xfrm>
          <a:prstGeom prst="rect">
            <a:avLst/>
          </a:prstGeom>
        </p:spPr>
      </p:pic>
      <p:pic>
        <p:nvPicPr>
          <p:cNvPr id="13" name="Picture 12">
            <a:extLst>
              <a:ext uri="{FF2B5EF4-FFF2-40B4-BE49-F238E27FC236}">
                <a16:creationId xmlns:a16="http://schemas.microsoft.com/office/drawing/2014/main" id="{D156C921-C5F5-CE61-415F-58162280E93E}"/>
              </a:ext>
            </a:extLst>
          </p:cNvPr>
          <p:cNvPicPr>
            <a:picLocks noChangeAspect="1"/>
          </p:cNvPicPr>
          <p:nvPr/>
        </p:nvPicPr>
        <p:blipFill>
          <a:blip r:embed="rId3"/>
          <a:stretch>
            <a:fillRect/>
          </a:stretch>
        </p:blipFill>
        <p:spPr>
          <a:xfrm>
            <a:off x="1711024" y="3656661"/>
            <a:ext cx="4918534" cy="2809826"/>
          </a:xfrm>
          <a:prstGeom prst="rect">
            <a:avLst/>
          </a:prstGeom>
        </p:spPr>
      </p:pic>
      <p:pic>
        <p:nvPicPr>
          <p:cNvPr id="8" name="Picture 7">
            <a:extLst>
              <a:ext uri="{FF2B5EF4-FFF2-40B4-BE49-F238E27FC236}">
                <a16:creationId xmlns:a16="http://schemas.microsoft.com/office/drawing/2014/main" id="{EB07FD88-4275-4466-998A-51060A5EC7B2}"/>
              </a:ext>
            </a:extLst>
          </p:cNvPr>
          <p:cNvPicPr>
            <a:picLocks noChangeAspect="1"/>
          </p:cNvPicPr>
          <p:nvPr/>
        </p:nvPicPr>
        <p:blipFill>
          <a:blip r:embed="rId4"/>
          <a:stretch>
            <a:fillRect/>
          </a:stretch>
        </p:blipFill>
        <p:spPr>
          <a:xfrm>
            <a:off x="6955811" y="669962"/>
            <a:ext cx="4923884" cy="2809826"/>
          </a:xfrm>
          <a:prstGeom prst="rect">
            <a:avLst/>
          </a:prstGeom>
        </p:spPr>
      </p:pic>
      <p:pic>
        <p:nvPicPr>
          <p:cNvPr id="4" name="Picture 3">
            <a:extLst>
              <a:ext uri="{FF2B5EF4-FFF2-40B4-BE49-F238E27FC236}">
                <a16:creationId xmlns:a16="http://schemas.microsoft.com/office/drawing/2014/main" id="{D5982F57-D147-15F5-AC86-0FF65723637A}"/>
              </a:ext>
            </a:extLst>
          </p:cNvPr>
          <p:cNvPicPr>
            <a:picLocks noChangeAspect="1"/>
          </p:cNvPicPr>
          <p:nvPr/>
        </p:nvPicPr>
        <p:blipFill>
          <a:blip r:embed="rId5"/>
          <a:stretch>
            <a:fillRect/>
          </a:stretch>
        </p:blipFill>
        <p:spPr>
          <a:xfrm>
            <a:off x="1711024" y="669961"/>
            <a:ext cx="4923884" cy="2815177"/>
          </a:xfrm>
          <a:prstGeom prst="rect">
            <a:avLst/>
          </a:prstGeom>
        </p:spPr>
      </p:pic>
      <p:sp>
        <p:nvSpPr>
          <p:cNvPr id="2" name="Title 1">
            <a:extLst>
              <a:ext uri="{FF2B5EF4-FFF2-40B4-BE49-F238E27FC236}">
                <a16:creationId xmlns:a16="http://schemas.microsoft.com/office/drawing/2014/main" id="{2741A514-12CD-91E2-733C-F64ADB6E02B5}"/>
              </a:ext>
            </a:extLst>
          </p:cNvPr>
          <p:cNvSpPr>
            <a:spLocks noGrp="1"/>
          </p:cNvSpPr>
          <p:nvPr>
            <p:ph type="title"/>
          </p:nvPr>
        </p:nvSpPr>
        <p:spPr>
          <a:xfrm>
            <a:off x="151545" y="264814"/>
            <a:ext cx="2074607" cy="1325563"/>
          </a:xfrm>
        </p:spPr>
        <p:txBody>
          <a:bodyPr>
            <a:normAutofit fontScale="90000"/>
          </a:bodyPr>
          <a:lstStyle/>
          <a:p>
            <a:r>
              <a:rPr lang="en-CA" dirty="0"/>
              <a:t>Site 124</a:t>
            </a:r>
            <a:br>
              <a:rPr lang="en-CA" dirty="0"/>
            </a:br>
            <a:br>
              <a:rPr lang="en-CA" dirty="0"/>
            </a:br>
            <a:r>
              <a:rPr lang="en-CA" dirty="0"/>
              <a:t>JAS21</a:t>
            </a:r>
          </a:p>
        </p:txBody>
      </p:sp>
      <p:sp>
        <p:nvSpPr>
          <p:cNvPr id="6" name="TextBox 5">
            <a:extLst>
              <a:ext uri="{FF2B5EF4-FFF2-40B4-BE49-F238E27FC236}">
                <a16:creationId xmlns:a16="http://schemas.microsoft.com/office/drawing/2014/main" id="{F3A8028F-51A7-8567-959A-09FEE72AEB50}"/>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3CCA01B-D271-FDA9-C596-18876DDE8D65}"/>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C0B9CAAF-430D-FC02-8AB1-6EDE32156371}"/>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B8BF50F5-5385-A916-2AEE-2C0CDAB869DE}"/>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62431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A43FBA-9769-75D9-64B0-D7A959D10938}"/>
              </a:ext>
            </a:extLst>
          </p:cNvPr>
          <p:cNvPicPr>
            <a:picLocks noChangeAspect="1"/>
          </p:cNvPicPr>
          <p:nvPr/>
        </p:nvPicPr>
        <p:blipFill>
          <a:blip r:embed="rId3"/>
          <a:stretch>
            <a:fillRect/>
          </a:stretch>
        </p:blipFill>
        <p:spPr>
          <a:xfrm>
            <a:off x="5946775" y="3659297"/>
            <a:ext cx="4423196" cy="3041316"/>
          </a:xfrm>
          <a:prstGeom prst="rect">
            <a:avLst/>
          </a:prstGeom>
        </p:spPr>
      </p:pic>
      <p:pic>
        <p:nvPicPr>
          <p:cNvPr id="12" name="Picture 11">
            <a:extLst>
              <a:ext uri="{FF2B5EF4-FFF2-40B4-BE49-F238E27FC236}">
                <a16:creationId xmlns:a16="http://schemas.microsoft.com/office/drawing/2014/main" id="{1AE21480-3FA8-87FE-A8B1-D3A763712A12}"/>
              </a:ext>
            </a:extLst>
          </p:cNvPr>
          <p:cNvPicPr>
            <a:picLocks noChangeAspect="1"/>
          </p:cNvPicPr>
          <p:nvPr/>
        </p:nvPicPr>
        <p:blipFill>
          <a:blip r:embed="rId4"/>
          <a:stretch>
            <a:fillRect/>
          </a:stretch>
        </p:blipFill>
        <p:spPr>
          <a:xfrm>
            <a:off x="1409488" y="3718076"/>
            <a:ext cx="4394442" cy="3007961"/>
          </a:xfrm>
          <a:prstGeom prst="rect">
            <a:avLst/>
          </a:prstGeom>
        </p:spPr>
      </p:pic>
      <p:pic>
        <p:nvPicPr>
          <p:cNvPr id="10" name="Picture 9">
            <a:extLst>
              <a:ext uri="{FF2B5EF4-FFF2-40B4-BE49-F238E27FC236}">
                <a16:creationId xmlns:a16="http://schemas.microsoft.com/office/drawing/2014/main" id="{CBFEC097-DA51-956E-B9D5-D766F1FA06D2}"/>
              </a:ext>
            </a:extLst>
          </p:cNvPr>
          <p:cNvPicPr>
            <a:picLocks noChangeAspect="1"/>
          </p:cNvPicPr>
          <p:nvPr/>
        </p:nvPicPr>
        <p:blipFill>
          <a:blip r:embed="rId5"/>
          <a:stretch>
            <a:fillRect/>
          </a:stretch>
        </p:blipFill>
        <p:spPr>
          <a:xfrm>
            <a:off x="5946775" y="526719"/>
            <a:ext cx="4432013" cy="3035544"/>
          </a:xfrm>
          <a:prstGeom prst="rect">
            <a:avLst/>
          </a:prstGeom>
        </p:spPr>
      </p:pic>
      <p:pic>
        <p:nvPicPr>
          <p:cNvPr id="5" name="Picture 4">
            <a:extLst>
              <a:ext uri="{FF2B5EF4-FFF2-40B4-BE49-F238E27FC236}">
                <a16:creationId xmlns:a16="http://schemas.microsoft.com/office/drawing/2014/main" id="{B751F078-0C73-D59A-D058-83BEE31FBB4C}"/>
              </a:ext>
            </a:extLst>
          </p:cNvPr>
          <p:cNvPicPr>
            <a:picLocks noChangeAspect="1"/>
          </p:cNvPicPr>
          <p:nvPr/>
        </p:nvPicPr>
        <p:blipFill>
          <a:blip r:embed="rId6"/>
          <a:stretch>
            <a:fillRect/>
          </a:stretch>
        </p:blipFill>
        <p:spPr>
          <a:xfrm>
            <a:off x="1409488" y="526719"/>
            <a:ext cx="4420635" cy="305318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822F7B2C-AB1C-6582-2BE1-F5369C4424C2}"/>
              </a:ext>
            </a:extLst>
          </p:cNvPr>
          <p:cNvSpPr txBox="1"/>
          <p:nvPr/>
        </p:nvSpPr>
        <p:spPr>
          <a:xfrm>
            <a:off x="4845095" y="157387"/>
            <a:ext cx="22033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Original results (MJJ)</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0809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F544-10F4-4A99-0999-002F7ECE9BE6}"/>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0F060F07-3C2C-A5F9-5AEA-EAEB21A7A32D}"/>
              </a:ext>
            </a:extLst>
          </p:cNvPr>
          <p:cNvPicPr>
            <a:picLocks noChangeAspect="1"/>
          </p:cNvPicPr>
          <p:nvPr/>
        </p:nvPicPr>
        <p:blipFill>
          <a:blip r:embed="rId2"/>
          <a:stretch>
            <a:fillRect/>
          </a:stretch>
        </p:blipFill>
        <p:spPr>
          <a:xfrm>
            <a:off x="2441738" y="3624923"/>
            <a:ext cx="4197557" cy="2813669"/>
          </a:xfrm>
          <a:prstGeom prst="rect">
            <a:avLst/>
          </a:prstGeom>
        </p:spPr>
      </p:pic>
      <p:pic>
        <p:nvPicPr>
          <p:cNvPr id="17" name="Picture 16">
            <a:extLst>
              <a:ext uri="{FF2B5EF4-FFF2-40B4-BE49-F238E27FC236}">
                <a16:creationId xmlns:a16="http://schemas.microsoft.com/office/drawing/2014/main" id="{344EA6E0-A2C1-2D4E-C59E-70DDE8D94BD9}"/>
              </a:ext>
            </a:extLst>
          </p:cNvPr>
          <p:cNvPicPr>
            <a:picLocks noChangeAspect="1"/>
          </p:cNvPicPr>
          <p:nvPr/>
        </p:nvPicPr>
        <p:blipFill>
          <a:blip r:embed="rId3"/>
          <a:stretch>
            <a:fillRect/>
          </a:stretch>
        </p:blipFill>
        <p:spPr>
          <a:xfrm>
            <a:off x="6955811" y="669961"/>
            <a:ext cx="4197557" cy="2815993"/>
          </a:xfrm>
          <a:prstGeom prst="rect">
            <a:avLst/>
          </a:prstGeom>
        </p:spPr>
      </p:pic>
      <p:pic>
        <p:nvPicPr>
          <p:cNvPr id="13" name="Picture 12">
            <a:extLst>
              <a:ext uri="{FF2B5EF4-FFF2-40B4-BE49-F238E27FC236}">
                <a16:creationId xmlns:a16="http://schemas.microsoft.com/office/drawing/2014/main" id="{D022FA9E-E86F-B176-7ECB-25134A0E8249}"/>
              </a:ext>
            </a:extLst>
          </p:cNvPr>
          <p:cNvPicPr>
            <a:picLocks noChangeAspect="1"/>
          </p:cNvPicPr>
          <p:nvPr/>
        </p:nvPicPr>
        <p:blipFill>
          <a:blip r:embed="rId4"/>
          <a:stretch>
            <a:fillRect/>
          </a:stretch>
        </p:blipFill>
        <p:spPr>
          <a:xfrm>
            <a:off x="2440620" y="669961"/>
            <a:ext cx="4199794" cy="2809250"/>
          </a:xfrm>
          <a:prstGeom prst="rect">
            <a:avLst/>
          </a:prstGeom>
        </p:spPr>
      </p:pic>
      <p:pic>
        <p:nvPicPr>
          <p:cNvPr id="4" name="Picture 3">
            <a:extLst>
              <a:ext uri="{FF2B5EF4-FFF2-40B4-BE49-F238E27FC236}">
                <a16:creationId xmlns:a16="http://schemas.microsoft.com/office/drawing/2014/main" id="{4AEB0F6D-E6F1-2940-0901-568A9B5962F6}"/>
              </a:ext>
            </a:extLst>
          </p:cNvPr>
          <p:cNvPicPr>
            <a:picLocks noChangeAspect="1"/>
          </p:cNvPicPr>
          <p:nvPr/>
        </p:nvPicPr>
        <p:blipFill>
          <a:blip r:embed="rId5"/>
          <a:stretch>
            <a:fillRect/>
          </a:stretch>
        </p:blipFill>
        <p:spPr>
          <a:xfrm>
            <a:off x="6955811" y="3624923"/>
            <a:ext cx="4195830" cy="2815993"/>
          </a:xfrm>
          <a:prstGeom prst="rect">
            <a:avLst/>
          </a:prstGeom>
        </p:spPr>
      </p:pic>
      <p:sp>
        <p:nvSpPr>
          <p:cNvPr id="2" name="Title 1">
            <a:extLst>
              <a:ext uri="{FF2B5EF4-FFF2-40B4-BE49-F238E27FC236}">
                <a16:creationId xmlns:a16="http://schemas.microsoft.com/office/drawing/2014/main" id="{1FE9FF78-5D31-B675-C017-9E661366CBB5}"/>
              </a:ext>
            </a:extLst>
          </p:cNvPr>
          <p:cNvSpPr>
            <a:spLocks noGrp="1"/>
          </p:cNvSpPr>
          <p:nvPr>
            <p:ph type="title"/>
          </p:nvPr>
        </p:nvSpPr>
        <p:spPr>
          <a:xfrm>
            <a:off x="183954" y="749023"/>
            <a:ext cx="2178007" cy="1325563"/>
          </a:xfrm>
        </p:spPr>
        <p:txBody>
          <a:bodyPr>
            <a:normAutofit/>
          </a:bodyPr>
          <a:lstStyle/>
          <a:p>
            <a:pPr algn="ctr"/>
            <a:r>
              <a:rPr lang="en-CA" dirty="0"/>
              <a:t>Site 170</a:t>
            </a:r>
            <a:br>
              <a:rPr lang="en-CA" dirty="0"/>
            </a:br>
            <a:r>
              <a:rPr lang="en-CA" dirty="0"/>
              <a:t>MJJ21</a:t>
            </a:r>
          </a:p>
        </p:txBody>
      </p:sp>
      <p:sp>
        <p:nvSpPr>
          <p:cNvPr id="6" name="TextBox 5">
            <a:extLst>
              <a:ext uri="{FF2B5EF4-FFF2-40B4-BE49-F238E27FC236}">
                <a16:creationId xmlns:a16="http://schemas.microsoft.com/office/drawing/2014/main" id="{34BEDC38-FD77-500E-DD62-053FE22B8EC2}"/>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16242940-75A7-1B05-8AD4-07CCD1E54977}"/>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934016B2-714C-C780-AAFC-4E781D9397F9}"/>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62E2F4DB-0692-8BD6-C949-1827D730C10D}"/>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256839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F0FF-0DE6-5431-07C5-4EAD3969250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2C8F251-D8FC-73FD-6C82-E128094CB57C}"/>
              </a:ext>
            </a:extLst>
          </p:cNvPr>
          <p:cNvPicPr>
            <a:picLocks noChangeAspect="1"/>
          </p:cNvPicPr>
          <p:nvPr/>
        </p:nvPicPr>
        <p:blipFill>
          <a:blip r:embed="rId2"/>
          <a:stretch>
            <a:fillRect/>
          </a:stretch>
        </p:blipFill>
        <p:spPr>
          <a:xfrm>
            <a:off x="6915263" y="3669338"/>
            <a:ext cx="4192230" cy="2811344"/>
          </a:xfrm>
          <a:prstGeom prst="rect">
            <a:avLst/>
          </a:prstGeom>
        </p:spPr>
      </p:pic>
      <p:pic>
        <p:nvPicPr>
          <p:cNvPr id="8" name="Picture 7">
            <a:extLst>
              <a:ext uri="{FF2B5EF4-FFF2-40B4-BE49-F238E27FC236}">
                <a16:creationId xmlns:a16="http://schemas.microsoft.com/office/drawing/2014/main" id="{69E03F3D-10E0-F384-DD49-88D5565E2066}"/>
              </a:ext>
            </a:extLst>
          </p:cNvPr>
          <p:cNvPicPr>
            <a:picLocks noChangeAspect="1"/>
          </p:cNvPicPr>
          <p:nvPr/>
        </p:nvPicPr>
        <p:blipFill>
          <a:blip r:embed="rId3"/>
          <a:stretch>
            <a:fillRect/>
          </a:stretch>
        </p:blipFill>
        <p:spPr>
          <a:xfrm>
            <a:off x="6915263" y="737951"/>
            <a:ext cx="4192230" cy="2815993"/>
          </a:xfrm>
          <a:prstGeom prst="rect">
            <a:avLst/>
          </a:prstGeom>
        </p:spPr>
      </p:pic>
      <p:pic>
        <p:nvPicPr>
          <p:cNvPr id="3" name="Picture 2">
            <a:extLst>
              <a:ext uri="{FF2B5EF4-FFF2-40B4-BE49-F238E27FC236}">
                <a16:creationId xmlns:a16="http://schemas.microsoft.com/office/drawing/2014/main" id="{C07EC720-5262-176C-4191-F3BFC8A4AF38}"/>
              </a:ext>
            </a:extLst>
          </p:cNvPr>
          <p:cNvPicPr>
            <a:picLocks noChangeAspect="1"/>
          </p:cNvPicPr>
          <p:nvPr/>
        </p:nvPicPr>
        <p:blipFill>
          <a:blip r:embed="rId4"/>
          <a:stretch>
            <a:fillRect/>
          </a:stretch>
        </p:blipFill>
        <p:spPr>
          <a:xfrm>
            <a:off x="2555682" y="709809"/>
            <a:ext cx="4197557" cy="2815993"/>
          </a:xfrm>
          <a:prstGeom prst="rect">
            <a:avLst/>
          </a:prstGeom>
        </p:spPr>
      </p:pic>
      <p:sp>
        <p:nvSpPr>
          <p:cNvPr id="2" name="Title 1">
            <a:extLst>
              <a:ext uri="{FF2B5EF4-FFF2-40B4-BE49-F238E27FC236}">
                <a16:creationId xmlns:a16="http://schemas.microsoft.com/office/drawing/2014/main" id="{73073654-0E5A-29EB-1D97-C2C4FC13BAEC}"/>
              </a:ext>
            </a:extLst>
          </p:cNvPr>
          <p:cNvSpPr>
            <a:spLocks noGrp="1"/>
          </p:cNvSpPr>
          <p:nvPr>
            <p:ph type="title"/>
          </p:nvPr>
        </p:nvSpPr>
        <p:spPr>
          <a:xfrm>
            <a:off x="191232" y="728887"/>
            <a:ext cx="2202426" cy="1325563"/>
          </a:xfrm>
        </p:spPr>
        <p:txBody>
          <a:bodyPr>
            <a:normAutofit fontScale="90000"/>
          </a:bodyPr>
          <a:lstStyle/>
          <a:p>
            <a:pPr algn="ctr"/>
            <a:r>
              <a:rPr lang="en-CA" dirty="0"/>
              <a:t>Site 170</a:t>
            </a:r>
            <a:br>
              <a:rPr lang="en-CA" dirty="0"/>
            </a:br>
            <a:r>
              <a:rPr lang="en-CA" dirty="0"/>
              <a:t>Transition</a:t>
            </a:r>
          </a:p>
        </p:txBody>
      </p:sp>
      <p:sp>
        <p:nvSpPr>
          <p:cNvPr id="6" name="TextBox 5">
            <a:extLst>
              <a:ext uri="{FF2B5EF4-FFF2-40B4-BE49-F238E27FC236}">
                <a16:creationId xmlns:a16="http://schemas.microsoft.com/office/drawing/2014/main" id="{F29C8211-0D5F-2B3A-01D6-2549D912F391}"/>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2D8AE020-0F62-403A-75E7-5729AE181FA0}"/>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2F531054-6D7C-B2AA-15DA-769DCAEBFA30}"/>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709457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A0F2-FFA1-20D0-AFF1-081F4F02AD46}"/>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402FF44-B6BC-1352-BEB9-FB1F14874548}"/>
              </a:ext>
            </a:extLst>
          </p:cNvPr>
          <p:cNvPicPr>
            <a:picLocks noChangeAspect="1"/>
          </p:cNvPicPr>
          <p:nvPr/>
        </p:nvPicPr>
        <p:blipFill>
          <a:blip r:embed="rId2"/>
          <a:stretch>
            <a:fillRect/>
          </a:stretch>
        </p:blipFill>
        <p:spPr>
          <a:xfrm>
            <a:off x="6954085" y="3660562"/>
            <a:ext cx="4195830" cy="2818411"/>
          </a:xfrm>
          <a:prstGeom prst="rect">
            <a:avLst/>
          </a:prstGeom>
        </p:spPr>
      </p:pic>
      <p:pic>
        <p:nvPicPr>
          <p:cNvPr id="11" name="Picture 10">
            <a:extLst>
              <a:ext uri="{FF2B5EF4-FFF2-40B4-BE49-F238E27FC236}">
                <a16:creationId xmlns:a16="http://schemas.microsoft.com/office/drawing/2014/main" id="{B28CC659-DAC7-612B-9408-ECB64E558551}"/>
              </a:ext>
            </a:extLst>
          </p:cNvPr>
          <p:cNvPicPr>
            <a:picLocks noChangeAspect="1"/>
          </p:cNvPicPr>
          <p:nvPr/>
        </p:nvPicPr>
        <p:blipFill>
          <a:blip r:embed="rId3"/>
          <a:stretch>
            <a:fillRect/>
          </a:stretch>
        </p:blipFill>
        <p:spPr>
          <a:xfrm>
            <a:off x="2440620" y="3634059"/>
            <a:ext cx="4195830" cy="2808982"/>
          </a:xfrm>
          <a:prstGeom prst="rect">
            <a:avLst/>
          </a:prstGeom>
        </p:spPr>
      </p:pic>
      <p:pic>
        <p:nvPicPr>
          <p:cNvPr id="8" name="Picture 7">
            <a:extLst>
              <a:ext uri="{FF2B5EF4-FFF2-40B4-BE49-F238E27FC236}">
                <a16:creationId xmlns:a16="http://schemas.microsoft.com/office/drawing/2014/main" id="{1EB4363C-069D-6714-30FB-E3B680FBC202}"/>
              </a:ext>
            </a:extLst>
          </p:cNvPr>
          <p:cNvPicPr>
            <a:picLocks noChangeAspect="1"/>
          </p:cNvPicPr>
          <p:nvPr/>
        </p:nvPicPr>
        <p:blipFill>
          <a:blip r:embed="rId4"/>
          <a:stretch>
            <a:fillRect/>
          </a:stretch>
        </p:blipFill>
        <p:spPr>
          <a:xfrm>
            <a:off x="6954084" y="667873"/>
            <a:ext cx="4197557" cy="2811338"/>
          </a:xfrm>
          <a:prstGeom prst="rect">
            <a:avLst/>
          </a:prstGeom>
        </p:spPr>
      </p:pic>
      <p:pic>
        <p:nvPicPr>
          <p:cNvPr id="5" name="Picture 4">
            <a:extLst>
              <a:ext uri="{FF2B5EF4-FFF2-40B4-BE49-F238E27FC236}">
                <a16:creationId xmlns:a16="http://schemas.microsoft.com/office/drawing/2014/main" id="{417D1BE1-EC9A-4D21-DAC8-FB07B4CDF917}"/>
              </a:ext>
            </a:extLst>
          </p:cNvPr>
          <p:cNvPicPr>
            <a:picLocks noChangeAspect="1"/>
          </p:cNvPicPr>
          <p:nvPr/>
        </p:nvPicPr>
        <p:blipFill>
          <a:blip r:embed="rId5"/>
          <a:stretch>
            <a:fillRect/>
          </a:stretch>
        </p:blipFill>
        <p:spPr>
          <a:xfrm>
            <a:off x="2440620" y="669961"/>
            <a:ext cx="4201476" cy="2809250"/>
          </a:xfrm>
          <a:prstGeom prst="rect">
            <a:avLst/>
          </a:prstGeom>
        </p:spPr>
      </p:pic>
      <p:sp>
        <p:nvSpPr>
          <p:cNvPr id="2" name="Title 1">
            <a:extLst>
              <a:ext uri="{FF2B5EF4-FFF2-40B4-BE49-F238E27FC236}">
                <a16:creationId xmlns:a16="http://schemas.microsoft.com/office/drawing/2014/main" id="{6E0CB3E0-8981-118F-7638-B4C7B4C7EBF9}"/>
              </a:ext>
            </a:extLst>
          </p:cNvPr>
          <p:cNvSpPr>
            <a:spLocks noGrp="1"/>
          </p:cNvSpPr>
          <p:nvPr>
            <p:ph type="title"/>
          </p:nvPr>
        </p:nvSpPr>
        <p:spPr>
          <a:xfrm>
            <a:off x="183954" y="749023"/>
            <a:ext cx="2178007" cy="1325563"/>
          </a:xfrm>
        </p:spPr>
        <p:txBody>
          <a:bodyPr>
            <a:normAutofit/>
          </a:bodyPr>
          <a:lstStyle/>
          <a:p>
            <a:pPr algn="ctr"/>
            <a:r>
              <a:rPr lang="en-CA" dirty="0"/>
              <a:t>Site 170</a:t>
            </a:r>
            <a:br>
              <a:rPr lang="en-CA" dirty="0"/>
            </a:br>
            <a:r>
              <a:rPr lang="en-CA" dirty="0"/>
              <a:t>JAS21</a:t>
            </a:r>
          </a:p>
        </p:txBody>
      </p:sp>
      <p:sp>
        <p:nvSpPr>
          <p:cNvPr id="6" name="TextBox 5">
            <a:extLst>
              <a:ext uri="{FF2B5EF4-FFF2-40B4-BE49-F238E27FC236}">
                <a16:creationId xmlns:a16="http://schemas.microsoft.com/office/drawing/2014/main" id="{B1FA4973-FB69-9E18-075D-E8500CC90997}"/>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CD62F429-273A-5C0C-8099-BE04D21D5482}"/>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3E00A17-3264-D5E7-1D57-BF958C44F122}"/>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C9D4C83A-AE44-4B02-D13C-F19AFB199F69}"/>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685516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E3AC5-F92C-8246-BBF9-3F082A441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EB34B-567A-B22F-CC66-9F666378ECF9}"/>
              </a:ext>
            </a:extLst>
          </p:cNvPr>
          <p:cNvSpPr>
            <a:spLocks noGrp="1"/>
          </p:cNvSpPr>
          <p:nvPr>
            <p:ph type="title"/>
          </p:nvPr>
        </p:nvSpPr>
        <p:spPr>
          <a:xfrm>
            <a:off x="225200" y="739169"/>
            <a:ext cx="2178007" cy="1325563"/>
          </a:xfrm>
        </p:spPr>
        <p:txBody>
          <a:bodyPr/>
          <a:lstStyle/>
          <a:p>
            <a:pPr algn="ctr"/>
            <a:r>
              <a:rPr lang="en-CA" dirty="0"/>
              <a:t>Site 238</a:t>
            </a:r>
            <a:br>
              <a:rPr lang="en-CA" dirty="0"/>
            </a:br>
            <a:r>
              <a:rPr lang="en-CA" dirty="0"/>
              <a:t>MJJ21</a:t>
            </a:r>
          </a:p>
        </p:txBody>
      </p:sp>
      <p:sp>
        <p:nvSpPr>
          <p:cNvPr id="6" name="TextBox 5">
            <a:extLst>
              <a:ext uri="{FF2B5EF4-FFF2-40B4-BE49-F238E27FC236}">
                <a16:creationId xmlns:a16="http://schemas.microsoft.com/office/drawing/2014/main" id="{DB92A34E-652B-542C-A007-81ABDF106AB2}"/>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2A19FB81-AABE-9243-CCD7-91DDC7669F93}"/>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B4DE528-937B-4A56-1EEB-9E23F287BB21}"/>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CAED50D-61DE-0580-67F4-4C6A7F51C2CA}"/>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pic>
        <p:nvPicPr>
          <p:cNvPr id="5" name="Picture 4">
            <a:extLst>
              <a:ext uri="{FF2B5EF4-FFF2-40B4-BE49-F238E27FC236}">
                <a16:creationId xmlns:a16="http://schemas.microsoft.com/office/drawing/2014/main" id="{72AB2322-F0C4-7CF5-B676-56400E252847}"/>
              </a:ext>
            </a:extLst>
          </p:cNvPr>
          <p:cNvPicPr>
            <a:picLocks noChangeAspect="1"/>
          </p:cNvPicPr>
          <p:nvPr/>
        </p:nvPicPr>
        <p:blipFill>
          <a:blip r:embed="rId2"/>
          <a:stretch>
            <a:fillRect/>
          </a:stretch>
        </p:blipFill>
        <p:spPr>
          <a:xfrm>
            <a:off x="6955811" y="707041"/>
            <a:ext cx="4077830" cy="2778914"/>
          </a:xfrm>
          <a:prstGeom prst="rect">
            <a:avLst/>
          </a:prstGeom>
        </p:spPr>
      </p:pic>
      <p:pic>
        <p:nvPicPr>
          <p:cNvPr id="8" name="Picture 7">
            <a:extLst>
              <a:ext uri="{FF2B5EF4-FFF2-40B4-BE49-F238E27FC236}">
                <a16:creationId xmlns:a16="http://schemas.microsoft.com/office/drawing/2014/main" id="{FCF0C7BD-476C-5F15-2AFA-C56379537D9C}"/>
              </a:ext>
            </a:extLst>
          </p:cNvPr>
          <p:cNvPicPr>
            <a:picLocks noChangeAspect="1"/>
          </p:cNvPicPr>
          <p:nvPr/>
        </p:nvPicPr>
        <p:blipFill>
          <a:blip r:embed="rId3"/>
          <a:stretch>
            <a:fillRect/>
          </a:stretch>
        </p:blipFill>
        <p:spPr>
          <a:xfrm>
            <a:off x="2561465" y="669961"/>
            <a:ext cx="4077830" cy="2789543"/>
          </a:xfrm>
          <a:prstGeom prst="rect">
            <a:avLst/>
          </a:prstGeom>
        </p:spPr>
      </p:pic>
      <p:pic>
        <p:nvPicPr>
          <p:cNvPr id="11" name="Picture 10">
            <a:extLst>
              <a:ext uri="{FF2B5EF4-FFF2-40B4-BE49-F238E27FC236}">
                <a16:creationId xmlns:a16="http://schemas.microsoft.com/office/drawing/2014/main" id="{952B7352-3695-AA05-A261-0D24CDCF030A}"/>
              </a:ext>
            </a:extLst>
          </p:cNvPr>
          <p:cNvPicPr>
            <a:picLocks noChangeAspect="1"/>
          </p:cNvPicPr>
          <p:nvPr/>
        </p:nvPicPr>
        <p:blipFill>
          <a:blip r:embed="rId4"/>
          <a:stretch>
            <a:fillRect/>
          </a:stretch>
        </p:blipFill>
        <p:spPr>
          <a:xfrm>
            <a:off x="2557461" y="3624923"/>
            <a:ext cx="4081834" cy="2789543"/>
          </a:xfrm>
          <a:prstGeom prst="rect">
            <a:avLst/>
          </a:prstGeom>
        </p:spPr>
      </p:pic>
      <p:pic>
        <p:nvPicPr>
          <p:cNvPr id="16" name="Picture 15">
            <a:extLst>
              <a:ext uri="{FF2B5EF4-FFF2-40B4-BE49-F238E27FC236}">
                <a16:creationId xmlns:a16="http://schemas.microsoft.com/office/drawing/2014/main" id="{D20CF405-9327-E1BE-C8D3-B48BBD70716E}"/>
              </a:ext>
            </a:extLst>
          </p:cNvPr>
          <p:cNvPicPr>
            <a:picLocks noChangeAspect="1"/>
          </p:cNvPicPr>
          <p:nvPr/>
        </p:nvPicPr>
        <p:blipFill>
          <a:blip r:embed="rId5"/>
          <a:stretch>
            <a:fillRect/>
          </a:stretch>
        </p:blipFill>
        <p:spPr>
          <a:xfrm>
            <a:off x="6955811" y="3624923"/>
            <a:ext cx="4077830" cy="2788082"/>
          </a:xfrm>
          <a:prstGeom prst="rect">
            <a:avLst/>
          </a:prstGeom>
        </p:spPr>
      </p:pic>
    </p:spTree>
    <p:extLst>
      <p:ext uri="{BB962C8B-B14F-4D97-AF65-F5344CB8AC3E}">
        <p14:creationId xmlns:p14="http://schemas.microsoft.com/office/powerpoint/2010/main" val="50094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3E898-1FE7-4CEC-F0E3-457735C1A93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5367E5F-E84A-2DC2-8D43-BF9B9B99F1D6}"/>
              </a:ext>
            </a:extLst>
          </p:cNvPr>
          <p:cNvPicPr>
            <a:picLocks noChangeAspect="1"/>
          </p:cNvPicPr>
          <p:nvPr/>
        </p:nvPicPr>
        <p:blipFill>
          <a:blip r:embed="rId2"/>
          <a:stretch>
            <a:fillRect/>
          </a:stretch>
        </p:blipFill>
        <p:spPr>
          <a:xfrm>
            <a:off x="6974441" y="3677324"/>
            <a:ext cx="4062293" cy="2778914"/>
          </a:xfrm>
          <a:prstGeom prst="rect">
            <a:avLst/>
          </a:prstGeom>
        </p:spPr>
      </p:pic>
      <p:pic>
        <p:nvPicPr>
          <p:cNvPr id="7" name="Picture 6">
            <a:extLst>
              <a:ext uri="{FF2B5EF4-FFF2-40B4-BE49-F238E27FC236}">
                <a16:creationId xmlns:a16="http://schemas.microsoft.com/office/drawing/2014/main" id="{60CC3B84-EB8E-046A-D655-74E4C70C2AF8}"/>
              </a:ext>
            </a:extLst>
          </p:cNvPr>
          <p:cNvPicPr>
            <a:picLocks noChangeAspect="1"/>
          </p:cNvPicPr>
          <p:nvPr/>
        </p:nvPicPr>
        <p:blipFill>
          <a:blip r:embed="rId3"/>
          <a:stretch>
            <a:fillRect/>
          </a:stretch>
        </p:blipFill>
        <p:spPr>
          <a:xfrm>
            <a:off x="6974441" y="737951"/>
            <a:ext cx="4073873" cy="2778914"/>
          </a:xfrm>
          <a:prstGeom prst="rect">
            <a:avLst/>
          </a:prstGeom>
        </p:spPr>
      </p:pic>
      <p:pic>
        <p:nvPicPr>
          <p:cNvPr id="4" name="Picture 3">
            <a:extLst>
              <a:ext uri="{FF2B5EF4-FFF2-40B4-BE49-F238E27FC236}">
                <a16:creationId xmlns:a16="http://schemas.microsoft.com/office/drawing/2014/main" id="{596480A9-5EBB-A4C1-341F-8C761FDB6954}"/>
              </a:ext>
            </a:extLst>
          </p:cNvPr>
          <p:cNvPicPr>
            <a:picLocks noChangeAspect="1"/>
          </p:cNvPicPr>
          <p:nvPr/>
        </p:nvPicPr>
        <p:blipFill>
          <a:blip r:embed="rId4"/>
          <a:stretch>
            <a:fillRect/>
          </a:stretch>
        </p:blipFill>
        <p:spPr>
          <a:xfrm>
            <a:off x="2615545" y="737951"/>
            <a:ext cx="4077830" cy="2778914"/>
          </a:xfrm>
          <a:prstGeom prst="rect">
            <a:avLst/>
          </a:prstGeom>
        </p:spPr>
      </p:pic>
      <p:sp>
        <p:nvSpPr>
          <p:cNvPr id="2" name="Title 1">
            <a:extLst>
              <a:ext uri="{FF2B5EF4-FFF2-40B4-BE49-F238E27FC236}">
                <a16:creationId xmlns:a16="http://schemas.microsoft.com/office/drawing/2014/main" id="{1539C6A3-A35F-8430-7EC8-D786CFC8CE56}"/>
              </a:ext>
            </a:extLst>
          </p:cNvPr>
          <p:cNvSpPr>
            <a:spLocks noGrp="1"/>
          </p:cNvSpPr>
          <p:nvPr>
            <p:ph type="title"/>
          </p:nvPr>
        </p:nvSpPr>
        <p:spPr>
          <a:xfrm>
            <a:off x="191232" y="728887"/>
            <a:ext cx="2202426" cy="1325563"/>
          </a:xfrm>
        </p:spPr>
        <p:txBody>
          <a:bodyPr>
            <a:normAutofit fontScale="90000"/>
          </a:bodyPr>
          <a:lstStyle/>
          <a:p>
            <a:pPr algn="ctr"/>
            <a:r>
              <a:rPr lang="en-CA" dirty="0"/>
              <a:t>Site 238</a:t>
            </a:r>
            <a:br>
              <a:rPr lang="en-CA" dirty="0"/>
            </a:br>
            <a:r>
              <a:rPr lang="en-CA" dirty="0"/>
              <a:t>Transition</a:t>
            </a:r>
          </a:p>
        </p:txBody>
      </p:sp>
      <p:sp>
        <p:nvSpPr>
          <p:cNvPr id="6" name="TextBox 5">
            <a:extLst>
              <a:ext uri="{FF2B5EF4-FFF2-40B4-BE49-F238E27FC236}">
                <a16:creationId xmlns:a16="http://schemas.microsoft.com/office/drawing/2014/main" id="{550C2BC6-BC8B-A1DA-3C4C-A9AFAEE25308}"/>
              </a:ext>
            </a:extLst>
          </p:cNvPr>
          <p:cNvSpPr txBox="1"/>
          <p:nvPr/>
        </p:nvSpPr>
        <p:spPr>
          <a:xfrm>
            <a:off x="3882224" y="30062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FA41D549-0F6E-0027-2BC5-0159FC7F9AE0}"/>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1243D526-A79F-576B-160C-983F12D4FA17}"/>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spTree>
    <p:extLst>
      <p:ext uri="{BB962C8B-B14F-4D97-AF65-F5344CB8AC3E}">
        <p14:creationId xmlns:p14="http://schemas.microsoft.com/office/powerpoint/2010/main" val="4205774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E722-0D5D-4C19-4204-343ECF01833A}"/>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470C9A3D-A765-0A2D-19E2-5EFDB33D7CA2}"/>
              </a:ext>
            </a:extLst>
          </p:cNvPr>
          <p:cNvPicPr>
            <a:picLocks noChangeAspect="1"/>
          </p:cNvPicPr>
          <p:nvPr/>
        </p:nvPicPr>
        <p:blipFill>
          <a:blip r:embed="rId2"/>
          <a:stretch>
            <a:fillRect/>
          </a:stretch>
        </p:blipFill>
        <p:spPr>
          <a:xfrm>
            <a:off x="6955811" y="3624923"/>
            <a:ext cx="4081324" cy="2789545"/>
          </a:xfrm>
          <a:prstGeom prst="rect">
            <a:avLst/>
          </a:prstGeom>
        </p:spPr>
      </p:pic>
      <p:pic>
        <p:nvPicPr>
          <p:cNvPr id="14" name="Picture 13">
            <a:extLst>
              <a:ext uri="{FF2B5EF4-FFF2-40B4-BE49-F238E27FC236}">
                <a16:creationId xmlns:a16="http://schemas.microsoft.com/office/drawing/2014/main" id="{3CA31026-1E25-AA97-6D2F-9FBE13619509}"/>
              </a:ext>
            </a:extLst>
          </p:cNvPr>
          <p:cNvPicPr>
            <a:picLocks noChangeAspect="1"/>
          </p:cNvPicPr>
          <p:nvPr/>
        </p:nvPicPr>
        <p:blipFill>
          <a:blip r:embed="rId3"/>
          <a:stretch>
            <a:fillRect/>
          </a:stretch>
        </p:blipFill>
        <p:spPr>
          <a:xfrm>
            <a:off x="2557461" y="3624923"/>
            <a:ext cx="4086191" cy="2789544"/>
          </a:xfrm>
          <a:prstGeom prst="rect">
            <a:avLst/>
          </a:prstGeom>
        </p:spPr>
      </p:pic>
      <p:pic>
        <p:nvPicPr>
          <p:cNvPr id="10" name="Picture 9">
            <a:extLst>
              <a:ext uri="{FF2B5EF4-FFF2-40B4-BE49-F238E27FC236}">
                <a16:creationId xmlns:a16="http://schemas.microsoft.com/office/drawing/2014/main" id="{153A4FBD-89EB-9F1C-E367-283E6C9AFC6E}"/>
              </a:ext>
            </a:extLst>
          </p:cNvPr>
          <p:cNvPicPr>
            <a:picLocks noChangeAspect="1"/>
          </p:cNvPicPr>
          <p:nvPr/>
        </p:nvPicPr>
        <p:blipFill>
          <a:blip r:embed="rId4"/>
          <a:stretch>
            <a:fillRect/>
          </a:stretch>
        </p:blipFill>
        <p:spPr>
          <a:xfrm>
            <a:off x="6955811" y="707040"/>
            <a:ext cx="4070622" cy="2778915"/>
          </a:xfrm>
          <a:prstGeom prst="rect">
            <a:avLst/>
          </a:prstGeom>
        </p:spPr>
      </p:pic>
      <p:pic>
        <p:nvPicPr>
          <p:cNvPr id="4" name="Picture 3">
            <a:extLst>
              <a:ext uri="{FF2B5EF4-FFF2-40B4-BE49-F238E27FC236}">
                <a16:creationId xmlns:a16="http://schemas.microsoft.com/office/drawing/2014/main" id="{A322DC6A-BCAA-8F0B-2D8F-37349A6BB95F}"/>
              </a:ext>
            </a:extLst>
          </p:cNvPr>
          <p:cNvPicPr>
            <a:picLocks noChangeAspect="1"/>
          </p:cNvPicPr>
          <p:nvPr/>
        </p:nvPicPr>
        <p:blipFill>
          <a:blip r:embed="rId5"/>
          <a:stretch>
            <a:fillRect/>
          </a:stretch>
        </p:blipFill>
        <p:spPr>
          <a:xfrm>
            <a:off x="2557461" y="707041"/>
            <a:ext cx="4081834" cy="2790070"/>
          </a:xfrm>
          <a:prstGeom prst="rect">
            <a:avLst/>
          </a:prstGeom>
        </p:spPr>
      </p:pic>
      <p:sp>
        <p:nvSpPr>
          <p:cNvPr id="2" name="Title 1">
            <a:extLst>
              <a:ext uri="{FF2B5EF4-FFF2-40B4-BE49-F238E27FC236}">
                <a16:creationId xmlns:a16="http://schemas.microsoft.com/office/drawing/2014/main" id="{FDC3BF65-7092-E8F2-6314-3E2D03D6439B}"/>
              </a:ext>
            </a:extLst>
          </p:cNvPr>
          <p:cNvSpPr>
            <a:spLocks noGrp="1"/>
          </p:cNvSpPr>
          <p:nvPr>
            <p:ph type="title"/>
          </p:nvPr>
        </p:nvSpPr>
        <p:spPr>
          <a:xfrm>
            <a:off x="225200" y="739169"/>
            <a:ext cx="2178007" cy="1325563"/>
          </a:xfrm>
        </p:spPr>
        <p:txBody>
          <a:bodyPr/>
          <a:lstStyle/>
          <a:p>
            <a:pPr algn="ctr"/>
            <a:r>
              <a:rPr lang="en-CA" dirty="0"/>
              <a:t>Site 238</a:t>
            </a:r>
            <a:br>
              <a:rPr lang="en-CA" dirty="0"/>
            </a:br>
            <a:r>
              <a:rPr lang="en-CA" dirty="0"/>
              <a:t>JAS21</a:t>
            </a:r>
          </a:p>
        </p:txBody>
      </p:sp>
      <p:sp>
        <p:nvSpPr>
          <p:cNvPr id="6" name="TextBox 5">
            <a:extLst>
              <a:ext uri="{FF2B5EF4-FFF2-40B4-BE49-F238E27FC236}">
                <a16:creationId xmlns:a16="http://schemas.microsoft.com/office/drawing/2014/main" id="{12112A2E-A203-A367-A0C8-4CF0F20EACE7}"/>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F31F7E15-D319-908C-197C-0996D4694441}"/>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0327A48-58DE-AEE3-BCD8-5570A2134F1F}"/>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FDE5F8CE-954F-66D2-F94A-91B696C9B006}"/>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Tree>
    <p:extLst>
      <p:ext uri="{BB962C8B-B14F-4D97-AF65-F5344CB8AC3E}">
        <p14:creationId xmlns:p14="http://schemas.microsoft.com/office/powerpoint/2010/main" val="111105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16DF-3FB7-B41E-0FAE-3E38A2BF8AA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506AECE-06E5-B3F1-29A4-C9A045EA43C0}"/>
              </a:ext>
            </a:extLst>
          </p:cNvPr>
          <p:cNvPicPr>
            <a:picLocks noChangeAspect="1"/>
          </p:cNvPicPr>
          <p:nvPr/>
        </p:nvPicPr>
        <p:blipFill>
          <a:blip r:embed="rId3"/>
          <a:stretch>
            <a:fillRect/>
          </a:stretch>
        </p:blipFill>
        <p:spPr>
          <a:xfrm>
            <a:off x="1396120" y="3706646"/>
            <a:ext cx="4420635" cy="3021849"/>
          </a:xfrm>
          <a:prstGeom prst="rect">
            <a:avLst/>
          </a:prstGeom>
        </p:spPr>
      </p:pic>
      <p:pic>
        <p:nvPicPr>
          <p:cNvPr id="14" name="Picture 13">
            <a:extLst>
              <a:ext uri="{FF2B5EF4-FFF2-40B4-BE49-F238E27FC236}">
                <a16:creationId xmlns:a16="http://schemas.microsoft.com/office/drawing/2014/main" id="{AFC77218-96F6-C93A-6CF9-B26ECA7EBEFA}"/>
              </a:ext>
            </a:extLst>
          </p:cNvPr>
          <p:cNvPicPr>
            <a:picLocks noChangeAspect="1"/>
          </p:cNvPicPr>
          <p:nvPr/>
        </p:nvPicPr>
        <p:blipFill>
          <a:blip r:embed="rId4"/>
          <a:stretch>
            <a:fillRect/>
          </a:stretch>
        </p:blipFill>
        <p:spPr>
          <a:xfrm>
            <a:off x="5946775" y="3692654"/>
            <a:ext cx="4420635" cy="3007960"/>
          </a:xfrm>
          <a:prstGeom prst="rect">
            <a:avLst/>
          </a:prstGeom>
        </p:spPr>
      </p:pic>
      <p:pic>
        <p:nvPicPr>
          <p:cNvPr id="10" name="Picture 9">
            <a:extLst>
              <a:ext uri="{FF2B5EF4-FFF2-40B4-BE49-F238E27FC236}">
                <a16:creationId xmlns:a16="http://schemas.microsoft.com/office/drawing/2014/main" id="{5C9CE011-FC2E-92DC-8223-7ED131EC9F89}"/>
              </a:ext>
            </a:extLst>
          </p:cNvPr>
          <p:cNvPicPr>
            <a:picLocks noChangeAspect="1"/>
          </p:cNvPicPr>
          <p:nvPr/>
        </p:nvPicPr>
        <p:blipFill>
          <a:blip r:embed="rId5"/>
          <a:stretch>
            <a:fillRect/>
          </a:stretch>
        </p:blipFill>
        <p:spPr>
          <a:xfrm>
            <a:off x="1409488" y="526719"/>
            <a:ext cx="4420635" cy="3021849"/>
          </a:xfrm>
          <a:prstGeom prst="rect">
            <a:avLst/>
          </a:prstGeom>
        </p:spPr>
      </p:pic>
      <p:pic>
        <p:nvPicPr>
          <p:cNvPr id="5" name="Picture 4">
            <a:extLst>
              <a:ext uri="{FF2B5EF4-FFF2-40B4-BE49-F238E27FC236}">
                <a16:creationId xmlns:a16="http://schemas.microsoft.com/office/drawing/2014/main" id="{C3C09C47-2BAB-CAF2-ACB3-A2F88C39F8D0}"/>
              </a:ext>
            </a:extLst>
          </p:cNvPr>
          <p:cNvPicPr>
            <a:picLocks noChangeAspect="1"/>
          </p:cNvPicPr>
          <p:nvPr/>
        </p:nvPicPr>
        <p:blipFill>
          <a:blip r:embed="rId6"/>
          <a:stretch>
            <a:fillRect/>
          </a:stretch>
        </p:blipFill>
        <p:spPr>
          <a:xfrm>
            <a:off x="5946775" y="526720"/>
            <a:ext cx="4423196" cy="3033556"/>
          </a:xfrm>
          <a:prstGeom prst="rect">
            <a:avLst/>
          </a:prstGeom>
        </p:spPr>
      </p:pic>
      <p:sp>
        <p:nvSpPr>
          <p:cNvPr id="19" name="TextBox 18">
            <a:extLst>
              <a:ext uri="{FF2B5EF4-FFF2-40B4-BE49-F238E27FC236}">
                <a16:creationId xmlns:a16="http://schemas.microsoft.com/office/drawing/2014/main" id="{2F559412-2405-119C-A064-078973050FB0}"/>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380C63A9-A228-2768-9F3F-4E0865D36A66}"/>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7F70B199-813E-AA4D-0625-3540BE2CBA5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D9EF009F-BA38-7253-2C67-39DC8A747C5D}"/>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5155F0B2-BA8C-3508-CE31-53D5D967E69C}"/>
              </a:ext>
            </a:extLst>
          </p:cNvPr>
          <p:cNvSpPr txBox="1"/>
          <p:nvPr/>
        </p:nvSpPr>
        <p:spPr>
          <a:xfrm>
            <a:off x="4730704" y="91198"/>
            <a:ext cx="2432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(MJJ)</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073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CB7D8-1837-73C6-10EE-7535C35D28A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EAF1004-8C03-3DCB-9071-39631C0508F4}"/>
              </a:ext>
            </a:extLst>
          </p:cNvPr>
          <p:cNvPicPr>
            <a:picLocks noChangeAspect="1"/>
          </p:cNvPicPr>
          <p:nvPr/>
        </p:nvPicPr>
        <p:blipFill>
          <a:blip r:embed="rId3"/>
          <a:stretch>
            <a:fillRect/>
          </a:stretch>
        </p:blipFill>
        <p:spPr>
          <a:xfrm>
            <a:off x="5946775" y="3693725"/>
            <a:ext cx="4439649" cy="3028244"/>
          </a:xfrm>
          <a:prstGeom prst="rect">
            <a:avLst/>
          </a:prstGeom>
        </p:spPr>
      </p:pic>
      <p:pic>
        <p:nvPicPr>
          <p:cNvPr id="9" name="Picture 8">
            <a:extLst>
              <a:ext uri="{FF2B5EF4-FFF2-40B4-BE49-F238E27FC236}">
                <a16:creationId xmlns:a16="http://schemas.microsoft.com/office/drawing/2014/main" id="{0399FE79-0636-72DD-0674-0A7514AAC33D}"/>
              </a:ext>
            </a:extLst>
          </p:cNvPr>
          <p:cNvPicPr>
            <a:picLocks noChangeAspect="1"/>
          </p:cNvPicPr>
          <p:nvPr/>
        </p:nvPicPr>
        <p:blipFill>
          <a:blip r:embed="rId4"/>
          <a:stretch>
            <a:fillRect/>
          </a:stretch>
        </p:blipFill>
        <p:spPr>
          <a:xfrm>
            <a:off x="1419482" y="3696922"/>
            <a:ext cx="4439649" cy="3021850"/>
          </a:xfrm>
          <a:prstGeom prst="rect">
            <a:avLst/>
          </a:prstGeom>
        </p:spPr>
      </p:pic>
      <p:pic>
        <p:nvPicPr>
          <p:cNvPr id="6" name="Picture 5">
            <a:extLst>
              <a:ext uri="{FF2B5EF4-FFF2-40B4-BE49-F238E27FC236}">
                <a16:creationId xmlns:a16="http://schemas.microsoft.com/office/drawing/2014/main" id="{8EEBA855-43E7-DF4B-33F6-F0AC4D08FD12}"/>
              </a:ext>
            </a:extLst>
          </p:cNvPr>
          <p:cNvPicPr>
            <a:picLocks noChangeAspect="1"/>
          </p:cNvPicPr>
          <p:nvPr/>
        </p:nvPicPr>
        <p:blipFill>
          <a:blip r:embed="rId5"/>
          <a:stretch>
            <a:fillRect/>
          </a:stretch>
        </p:blipFill>
        <p:spPr>
          <a:xfrm>
            <a:off x="5946775" y="526718"/>
            <a:ext cx="4420634" cy="3019247"/>
          </a:xfrm>
          <a:prstGeom prst="rect">
            <a:avLst/>
          </a:prstGeom>
        </p:spPr>
      </p:pic>
      <p:pic>
        <p:nvPicPr>
          <p:cNvPr id="3" name="Picture 2">
            <a:extLst>
              <a:ext uri="{FF2B5EF4-FFF2-40B4-BE49-F238E27FC236}">
                <a16:creationId xmlns:a16="http://schemas.microsoft.com/office/drawing/2014/main" id="{378A1C39-372C-149B-EF8F-D8B490C6BD6E}"/>
              </a:ext>
            </a:extLst>
          </p:cNvPr>
          <p:cNvPicPr>
            <a:picLocks noChangeAspect="1"/>
          </p:cNvPicPr>
          <p:nvPr/>
        </p:nvPicPr>
        <p:blipFill>
          <a:blip r:embed="rId6"/>
          <a:stretch>
            <a:fillRect/>
          </a:stretch>
        </p:blipFill>
        <p:spPr>
          <a:xfrm>
            <a:off x="1419482" y="526718"/>
            <a:ext cx="4424443" cy="3021849"/>
          </a:xfrm>
          <a:prstGeom prst="rect">
            <a:avLst/>
          </a:prstGeom>
        </p:spPr>
      </p:pic>
      <p:sp>
        <p:nvSpPr>
          <p:cNvPr id="19" name="TextBox 18">
            <a:extLst>
              <a:ext uri="{FF2B5EF4-FFF2-40B4-BE49-F238E27FC236}">
                <a16:creationId xmlns:a16="http://schemas.microsoft.com/office/drawing/2014/main" id="{D47756C5-79C3-D1E1-F372-BEDE6D0E53DC}"/>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13663353-4473-FB66-A849-64BEAF6C9A2E}"/>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AF41E9A9-A21E-AC97-FA8E-0CA1AEC9A438}"/>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3DA6E17A-9FAB-A39D-E219-07ADA921EBBF}"/>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B2AC896-A952-1629-E6BF-32BF3F5D5672}"/>
              </a:ext>
            </a:extLst>
          </p:cNvPr>
          <p:cNvSpPr txBox="1"/>
          <p:nvPr/>
        </p:nvSpPr>
        <p:spPr>
          <a:xfrm>
            <a:off x="4730704" y="91198"/>
            <a:ext cx="24380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(JAS)</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622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441B3-0543-2C76-DAB3-95F5B492832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CDA798-FA9C-7E7F-2E1C-493578BF5550}"/>
              </a:ext>
            </a:extLst>
          </p:cNvPr>
          <p:cNvPicPr>
            <a:picLocks noChangeAspect="1"/>
          </p:cNvPicPr>
          <p:nvPr/>
        </p:nvPicPr>
        <p:blipFill>
          <a:blip r:embed="rId3"/>
          <a:stretch>
            <a:fillRect/>
          </a:stretch>
        </p:blipFill>
        <p:spPr>
          <a:xfrm>
            <a:off x="1409488" y="526719"/>
            <a:ext cx="4410006" cy="3020552"/>
          </a:xfrm>
          <a:prstGeom prst="rect">
            <a:avLst/>
          </a:prstGeom>
        </p:spPr>
      </p:pic>
      <p:pic>
        <p:nvPicPr>
          <p:cNvPr id="9" name="Picture 8">
            <a:extLst>
              <a:ext uri="{FF2B5EF4-FFF2-40B4-BE49-F238E27FC236}">
                <a16:creationId xmlns:a16="http://schemas.microsoft.com/office/drawing/2014/main" id="{B418016F-D2C0-BD3C-9711-EA9D722C2C94}"/>
              </a:ext>
            </a:extLst>
          </p:cNvPr>
          <p:cNvPicPr>
            <a:picLocks noChangeAspect="1"/>
          </p:cNvPicPr>
          <p:nvPr/>
        </p:nvPicPr>
        <p:blipFill>
          <a:blip r:embed="rId4"/>
          <a:stretch>
            <a:fillRect/>
          </a:stretch>
        </p:blipFill>
        <p:spPr>
          <a:xfrm>
            <a:off x="5952637" y="545690"/>
            <a:ext cx="4410006" cy="3002878"/>
          </a:xfrm>
          <a:prstGeom prst="rect">
            <a:avLst/>
          </a:prstGeom>
        </p:spPr>
      </p:pic>
      <p:pic>
        <p:nvPicPr>
          <p:cNvPr id="6" name="Picture 5">
            <a:extLst>
              <a:ext uri="{FF2B5EF4-FFF2-40B4-BE49-F238E27FC236}">
                <a16:creationId xmlns:a16="http://schemas.microsoft.com/office/drawing/2014/main" id="{E61D0C7A-F452-5083-E5F1-02B82F1C0F4C}"/>
              </a:ext>
            </a:extLst>
          </p:cNvPr>
          <p:cNvPicPr>
            <a:picLocks noChangeAspect="1"/>
          </p:cNvPicPr>
          <p:nvPr/>
        </p:nvPicPr>
        <p:blipFill>
          <a:blip r:embed="rId5"/>
          <a:stretch>
            <a:fillRect/>
          </a:stretch>
        </p:blipFill>
        <p:spPr>
          <a:xfrm>
            <a:off x="1409488" y="3719270"/>
            <a:ext cx="4410006" cy="3009225"/>
          </a:xfrm>
          <a:prstGeom prst="rect">
            <a:avLst/>
          </a:prstGeom>
        </p:spPr>
      </p:pic>
      <p:pic>
        <p:nvPicPr>
          <p:cNvPr id="3" name="Picture 2">
            <a:extLst>
              <a:ext uri="{FF2B5EF4-FFF2-40B4-BE49-F238E27FC236}">
                <a16:creationId xmlns:a16="http://schemas.microsoft.com/office/drawing/2014/main" id="{A6CBA0D7-8D5C-A31F-61C4-0CAEF666814E}"/>
              </a:ext>
            </a:extLst>
          </p:cNvPr>
          <p:cNvPicPr>
            <a:picLocks noChangeAspect="1"/>
          </p:cNvPicPr>
          <p:nvPr/>
        </p:nvPicPr>
        <p:blipFill>
          <a:blip r:embed="rId6"/>
          <a:stretch>
            <a:fillRect/>
          </a:stretch>
        </p:blipFill>
        <p:spPr>
          <a:xfrm>
            <a:off x="5944453" y="3706646"/>
            <a:ext cx="4422957" cy="3021849"/>
          </a:xfrm>
          <a:prstGeom prst="rect">
            <a:avLst/>
          </a:prstGeom>
        </p:spPr>
      </p:pic>
      <p:sp>
        <p:nvSpPr>
          <p:cNvPr id="19" name="TextBox 18">
            <a:extLst>
              <a:ext uri="{FF2B5EF4-FFF2-40B4-BE49-F238E27FC236}">
                <a16:creationId xmlns:a16="http://schemas.microsoft.com/office/drawing/2014/main" id="{EA4C3FC6-7689-EB3D-94BD-2CD2CAA3FF2D}"/>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3D41E189-5397-5B6E-3A29-763AABA8885E}"/>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3BFF5363-05EA-B0E1-D591-ADC098E5FDB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B7185BA5-D95C-15AC-E875-8FF2DC1FD2D8}"/>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1B45BFB0-4559-2877-1781-B0C076F5A642}"/>
              </a:ext>
            </a:extLst>
          </p:cNvPr>
          <p:cNvSpPr txBox="1"/>
          <p:nvPr/>
        </p:nvSpPr>
        <p:spPr>
          <a:xfrm>
            <a:off x="4730704" y="91198"/>
            <a:ext cx="2560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(SON)</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683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21C8-80F2-2A52-641C-FF2828C36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1C02C-076C-B673-36DB-6D0970AE6CA1}"/>
              </a:ext>
            </a:extLst>
          </p:cNvPr>
          <p:cNvSpPr>
            <a:spLocks noGrp="1"/>
          </p:cNvSpPr>
          <p:nvPr>
            <p:ph type="title"/>
          </p:nvPr>
        </p:nvSpPr>
        <p:spPr>
          <a:xfrm>
            <a:off x="353962" y="714251"/>
            <a:ext cx="1940305" cy="1325563"/>
          </a:xfrm>
        </p:spPr>
        <p:txBody>
          <a:bodyPr>
            <a:normAutofit/>
          </a:bodyPr>
          <a:lstStyle/>
          <a:p>
            <a:pPr algn="ctr"/>
            <a:r>
              <a:rPr lang="en-CA" dirty="0"/>
              <a:t>Site 22</a:t>
            </a:r>
            <a:br>
              <a:rPr lang="en-CA" dirty="0"/>
            </a:br>
            <a:r>
              <a:rPr lang="en-CA" dirty="0"/>
              <a:t>MJJ21</a:t>
            </a:r>
          </a:p>
        </p:txBody>
      </p:sp>
      <p:pic>
        <p:nvPicPr>
          <p:cNvPr id="5" name="Picture 4">
            <a:extLst>
              <a:ext uri="{FF2B5EF4-FFF2-40B4-BE49-F238E27FC236}">
                <a16:creationId xmlns:a16="http://schemas.microsoft.com/office/drawing/2014/main" id="{FA14B45B-7723-8ECF-BA54-530ECE565B1B}"/>
              </a:ext>
            </a:extLst>
          </p:cNvPr>
          <p:cNvPicPr>
            <a:picLocks noChangeAspect="1"/>
          </p:cNvPicPr>
          <p:nvPr/>
        </p:nvPicPr>
        <p:blipFill>
          <a:blip r:embed="rId2"/>
          <a:stretch>
            <a:fillRect/>
          </a:stretch>
        </p:blipFill>
        <p:spPr>
          <a:xfrm>
            <a:off x="3069862" y="650631"/>
            <a:ext cx="3526658" cy="2778369"/>
          </a:xfrm>
          <a:prstGeom prst="rect">
            <a:avLst/>
          </a:prstGeom>
        </p:spPr>
      </p:pic>
      <p:sp>
        <p:nvSpPr>
          <p:cNvPr id="6" name="TextBox 5">
            <a:extLst>
              <a:ext uri="{FF2B5EF4-FFF2-40B4-BE49-F238E27FC236}">
                <a16:creationId xmlns:a16="http://schemas.microsoft.com/office/drawing/2014/main" id="{45FF3550-A767-8445-F8A3-431DF8C3882A}"/>
              </a:ext>
            </a:extLst>
          </p:cNvPr>
          <p:cNvSpPr txBox="1"/>
          <p:nvPr/>
        </p:nvSpPr>
        <p:spPr>
          <a:xfrm>
            <a:off x="4195484" y="300629"/>
            <a:ext cx="1275414" cy="369332"/>
          </a:xfrm>
          <a:prstGeom prst="rect">
            <a:avLst/>
          </a:prstGeom>
          <a:noFill/>
        </p:spPr>
        <p:txBody>
          <a:bodyPr wrap="none" rtlCol="0">
            <a:spAutoFit/>
          </a:bodyPr>
          <a:lstStyle/>
          <a:p>
            <a:r>
              <a:rPr lang="en-CA" dirty="0"/>
              <a:t>Timestep 1</a:t>
            </a:r>
          </a:p>
        </p:txBody>
      </p:sp>
      <p:pic>
        <p:nvPicPr>
          <p:cNvPr id="8" name="Picture 7">
            <a:extLst>
              <a:ext uri="{FF2B5EF4-FFF2-40B4-BE49-F238E27FC236}">
                <a16:creationId xmlns:a16="http://schemas.microsoft.com/office/drawing/2014/main" id="{689F35A1-1282-580A-99F2-3F9A86D18218}"/>
              </a:ext>
            </a:extLst>
          </p:cNvPr>
          <p:cNvPicPr>
            <a:picLocks noChangeAspect="1"/>
          </p:cNvPicPr>
          <p:nvPr/>
        </p:nvPicPr>
        <p:blipFill>
          <a:blip r:embed="rId3"/>
          <a:stretch>
            <a:fillRect/>
          </a:stretch>
        </p:blipFill>
        <p:spPr>
          <a:xfrm>
            <a:off x="6882065" y="650630"/>
            <a:ext cx="3534529" cy="2778369"/>
          </a:xfrm>
          <a:prstGeom prst="rect">
            <a:avLst/>
          </a:prstGeom>
        </p:spPr>
      </p:pic>
      <p:sp>
        <p:nvSpPr>
          <p:cNvPr id="9" name="TextBox 8">
            <a:extLst>
              <a:ext uri="{FF2B5EF4-FFF2-40B4-BE49-F238E27FC236}">
                <a16:creationId xmlns:a16="http://schemas.microsoft.com/office/drawing/2014/main" id="{5DD07B33-1CAF-2B5B-DC23-93C3CBED292D}"/>
              </a:ext>
            </a:extLst>
          </p:cNvPr>
          <p:cNvSpPr txBox="1"/>
          <p:nvPr/>
        </p:nvSpPr>
        <p:spPr>
          <a:xfrm>
            <a:off x="8011623" y="300629"/>
            <a:ext cx="1275414" cy="369332"/>
          </a:xfrm>
          <a:prstGeom prst="rect">
            <a:avLst/>
          </a:prstGeom>
          <a:noFill/>
        </p:spPr>
        <p:txBody>
          <a:bodyPr wrap="none" rtlCol="0">
            <a:spAutoFit/>
          </a:bodyPr>
          <a:lstStyle/>
          <a:p>
            <a:r>
              <a:rPr lang="en-CA" dirty="0"/>
              <a:t>Timestep 5</a:t>
            </a:r>
          </a:p>
        </p:txBody>
      </p:sp>
      <p:pic>
        <p:nvPicPr>
          <p:cNvPr id="11" name="Picture 10">
            <a:extLst>
              <a:ext uri="{FF2B5EF4-FFF2-40B4-BE49-F238E27FC236}">
                <a16:creationId xmlns:a16="http://schemas.microsoft.com/office/drawing/2014/main" id="{AC6E853E-2EC4-2A4F-68F6-580AADD5EA8D}"/>
              </a:ext>
            </a:extLst>
          </p:cNvPr>
          <p:cNvPicPr>
            <a:picLocks noChangeAspect="1"/>
          </p:cNvPicPr>
          <p:nvPr/>
        </p:nvPicPr>
        <p:blipFill>
          <a:blip r:embed="rId4"/>
          <a:stretch>
            <a:fillRect/>
          </a:stretch>
        </p:blipFill>
        <p:spPr>
          <a:xfrm>
            <a:off x="3069862" y="3657456"/>
            <a:ext cx="3526658" cy="2768978"/>
          </a:xfrm>
          <a:prstGeom prst="rect">
            <a:avLst/>
          </a:prstGeom>
        </p:spPr>
      </p:pic>
      <p:sp>
        <p:nvSpPr>
          <p:cNvPr id="12" name="TextBox 11">
            <a:extLst>
              <a:ext uri="{FF2B5EF4-FFF2-40B4-BE49-F238E27FC236}">
                <a16:creationId xmlns:a16="http://schemas.microsoft.com/office/drawing/2014/main" id="{91A19131-0E05-31BD-0F13-1799A1F8CD47}"/>
              </a:ext>
            </a:extLst>
          </p:cNvPr>
          <p:cNvSpPr txBox="1"/>
          <p:nvPr/>
        </p:nvSpPr>
        <p:spPr>
          <a:xfrm>
            <a:off x="4195484" y="6488668"/>
            <a:ext cx="1275414" cy="369332"/>
          </a:xfrm>
          <a:prstGeom prst="rect">
            <a:avLst/>
          </a:prstGeom>
          <a:noFill/>
        </p:spPr>
        <p:txBody>
          <a:bodyPr wrap="none" rtlCol="0">
            <a:spAutoFit/>
          </a:bodyPr>
          <a:lstStyle/>
          <a:p>
            <a:r>
              <a:rPr lang="en-CA" dirty="0"/>
              <a:t>Timestep 8</a:t>
            </a:r>
          </a:p>
        </p:txBody>
      </p:sp>
      <p:pic>
        <p:nvPicPr>
          <p:cNvPr id="14" name="Picture 13">
            <a:extLst>
              <a:ext uri="{FF2B5EF4-FFF2-40B4-BE49-F238E27FC236}">
                <a16:creationId xmlns:a16="http://schemas.microsoft.com/office/drawing/2014/main" id="{12FA8252-D1FD-C6DF-E574-5EE9892A7DDC}"/>
              </a:ext>
            </a:extLst>
          </p:cNvPr>
          <p:cNvPicPr>
            <a:picLocks noChangeAspect="1"/>
          </p:cNvPicPr>
          <p:nvPr/>
        </p:nvPicPr>
        <p:blipFill>
          <a:blip r:embed="rId5"/>
          <a:stretch>
            <a:fillRect/>
          </a:stretch>
        </p:blipFill>
        <p:spPr>
          <a:xfrm>
            <a:off x="6889936" y="3656229"/>
            <a:ext cx="3526658" cy="2770205"/>
          </a:xfrm>
          <a:prstGeom prst="rect">
            <a:avLst/>
          </a:prstGeom>
        </p:spPr>
      </p:pic>
      <p:sp>
        <p:nvSpPr>
          <p:cNvPr id="15" name="TextBox 14">
            <a:extLst>
              <a:ext uri="{FF2B5EF4-FFF2-40B4-BE49-F238E27FC236}">
                <a16:creationId xmlns:a16="http://schemas.microsoft.com/office/drawing/2014/main" id="{4243D581-B2A7-9631-1A8A-73044C3E2AF2}"/>
              </a:ext>
            </a:extLst>
          </p:cNvPr>
          <p:cNvSpPr txBox="1"/>
          <p:nvPr/>
        </p:nvSpPr>
        <p:spPr>
          <a:xfrm>
            <a:off x="8015558" y="6487441"/>
            <a:ext cx="1445332" cy="369332"/>
          </a:xfrm>
          <a:prstGeom prst="rect">
            <a:avLst/>
          </a:prstGeom>
          <a:noFill/>
        </p:spPr>
        <p:txBody>
          <a:bodyPr wrap="none" rtlCol="0">
            <a:spAutoFit/>
          </a:bodyPr>
          <a:lstStyle/>
          <a:p>
            <a:r>
              <a:rPr lang="en-CA" dirty="0"/>
              <a:t>Timestep 15</a:t>
            </a:r>
          </a:p>
        </p:txBody>
      </p:sp>
    </p:spTree>
    <p:extLst>
      <p:ext uri="{BB962C8B-B14F-4D97-AF65-F5344CB8AC3E}">
        <p14:creationId xmlns:p14="http://schemas.microsoft.com/office/powerpoint/2010/main" val="3657789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CB88F-273E-AAE8-AA5A-0E08AEA12E89}"/>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AB2D842-9B42-46DF-F2D5-37DE8DB9390E}"/>
              </a:ext>
            </a:extLst>
          </p:cNvPr>
          <p:cNvPicPr>
            <a:picLocks noChangeAspect="1"/>
          </p:cNvPicPr>
          <p:nvPr/>
        </p:nvPicPr>
        <p:blipFill>
          <a:blip r:embed="rId2"/>
          <a:stretch>
            <a:fillRect/>
          </a:stretch>
        </p:blipFill>
        <p:spPr>
          <a:xfrm>
            <a:off x="6909001" y="3682365"/>
            <a:ext cx="3526658" cy="2780165"/>
          </a:xfrm>
          <a:prstGeom prst="rect">
            <a:avLst/>
          </a:prstGeom>
        </p:spPr>
      </p:pic>
      <p:pic>
        <p:nvPicPr>
          <p:cNvPr id="16" name="Picture 15">
            <a:extLst>
              <a:ext uri="{FF2B5EF4-FFF2-40B4-BE49-F238E27FC236}">
                <a16:creationId xmlns:a16="http://schemas.microsoft.com/office/drawing/2014/main" id="{6CBE98FE-7FB0-9D60-3E31-A8E8AABA24F8}"/>
              </a:ext>
            </a:extLst>
          </p:cNvPr>
          <p:cNvPicPr>
            <a:picLocks noChangeAspect="1"/>
          </p:cNvPicPr>
          <p:nvPr/>
        </p:nvPicPr>
        <p:blipFill>
          <a:blip r:embed="rId3"/>
          <a:stretch>
            <a:fillRect/>
          </a:stretch>
        </p:blipFill>
        <p:spPr>
          <a:xfrm>
            <a:off x="3050797" y="3687346"/>
            <a:ext cx="3545723" cy="2770205"/>
          </a:xfrm>
          <a:prstGeom prst="rect">
            <a:avLst/>
          </a:prstGeom>
        </p:spPr>
      </p:pic>
      <p:pic>
        <p:nvPicPr>
          <p:cNvPr id="10" name="Picture 9">
            <a:extLst>
              <a:ext uri="{FF2B5EF4-FFF2-40B4-BE49-F238E27FC236}">
                <a16:creationId xmlns:a16="http://schemas.microsoft.com/office/drawing/2014/main" id="{1B2866E6-0A1C-257C-FBFD-BBF79C1E2159}"/>
              </a:ext>
            </a:extLst>
          </p:cNvPr>
          <p:cNvPicPr>
            <a:picLocks noChangeAspect="1"/>
          </p:cNvPicPr>
          <p:nvPr/>
        </p:nvPicPr>
        <p:blipFill>
          <a:blip r:embed="rId4"/>
          <a:stretch>
            <a:fillRect/>
          </a:stretch>
        </p:blipFill>
        <p:spPr>
          <a:xfrm>
            <a:off x="6886001" y="645050"/>
            <a:ext cx="3526658" cy="2767230"/>
          </a:xfrm>
          <a:prstGeom prst="rect">
            <a:avLst/>
          </a:prstGeom>
        </p:spPr>
      </p:pic>
      <p:pic>
        <p:nvPicPr>
          <p:cNvPr id="4" name="Picture 3">
            <a:extLst>
              <a:ext uri="{FF2B5EF4-FFF2-40B4-BE49-F238E27FC236}">
                <a16:creationId xmlns:a16="http://schemas.microsoft.com/office/drawing/2014/main" id="{9B8A46D7-6E8A-61B3-8934-2DB66F41465B}"/>
              </a:ext>
            </a:extLst>
          </p:cNvPr>
          <p:cNvPicPr>
            <a:picLocks noChangeAspect="1"/>
          </p:cNvPicPr>
          <p:nvPr/>
        </p:nvPicPr>
        <p:blipFill>
          <a:blip r:embed="rId5"/>
          <a:stretch>
            <a:fillRect/>
          </a:stretch>
        </p:blipFill>
        <p:spPr>
          <a:xfrm>
            <a:off x="3069862" y="681747"/>
            <a:ext cx="3539280" cy="2778370"/>
          </a:xfrm>
          <a:prstGeom prst="rect">
            <a:avLst/>
          </a:prstGeom>
        </p:spPr>
      </p:pic>
      <p:sp>
        <p:nvSpPr>
          <p:cNvPr id="2" name="Title 1">
            <a:extLst>
              <a:ext uri="{FF2B5EF4-FFF2-40B4-BE49-F238E27FC236}">
                <a16:creationId xmlns:a16="http://schemas.microsoft.com/office/drawing/2014/main" id="{C2F6AB06-60C5-C15A-3DCD-416AD9EAC8E5}"/>
              </a:ext>
            </a:extLst>
          </p:cNvPr>
          <p:cNvSpPr>
            <a:spLocks noGrp="1"/>
          </p:cNvSpPr>
          <p:nvPr>
            <p:ph type="title"/>
          </p:nvPr>
        </p:nvSpPr>
        <p:spPr>
          <a:xfrm>
            <a:off x="353962" y="714251"/>
            <a:ext cx="1940305" cy="1325563"/>
          </a:xfrm>
        </p:spPr>
        <p:txBody>
          <a:bodyPr>
            <a:normAutofit/>
          </a:bodyPr>
          <a:lstStyle/>
          <a:p>
            <a:pPr algn="ctr"/>
            <a:r>
              <a:rPr lang="en-CA" dirty="0"/>
              <a:t>Site 22</a:t>
            </a:r>
            <a:br>
              <a:rPr lang="en-CA" dirty="0"/>
            </a:br>
            <a:r>
              <a:rPr lang="en-CA" dirty="0"/>
              <a:t>JAS21</a:t>
            </a:r>
          </a:p>
        </p:txBody>
      </p:sp>
      <p:sp>
        <p:nvSpPr>
          <p:cNvPr id="9" name="TextBox 8">
            <a:extLst>
              <a:ext uri="{FF2B5EF4-FFF2-40B4-BE49-F238E27FC236}">
                <a16:creationId xmlns:a16="http://schemas.microsoft.com/office/drawing/2014/main" id="{E4A30F7A-603C-6C92-941D-7FD85E98B53C}"/>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5446393F-3224-CADB-5465-D354832087B8}"/>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E59A673-9B5D-F0F0-E1F8-34DB96FFE286}"/>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sp>
        <p:nvSpPr>
          <p:cNvPr id="19" name="TextBox 18">
            <a:extLst>
              <a:ext uri="{FF2B5EF4-FFF2-40B4-BE49-F238E27FC236}">
                <a16:creationId xmlns:a16="http://schemas.microsoft.com/office/drawing/2014/main" id="{202C5A85-9EA3-7271-B317-C14DFE37F83B}"/>
              </a:ext>
            </a:extLst>
          </p:cNvPr>
          <p:cNvSpPr txBox="1"/>
          <p:nvPr/>
        </p:nvSpPr>
        <p:spPr>
          <a:xfrm>
            <a:off x="3090401" y="77283"/>
            <a:ext cx="3498202" cy="646331"/>
          </a:xfrm>
          <a:prstGeom prst="rect">
            <a:avLst/>
          </a:prstGeom>
          <a:noFill/>
        </p:spPr>
        <p:txBody>
          <a:bodyPr wrap="none" rtlCol="0">
            <a:spAutoFit/>
          </a:bodyPr>
          <a:lstStyle/>
          <a:p>
            <a:pPr algn="ctr"/>
            <a:r>
              <a:rPr lang="en-CA" dirty="0"/>
              <a:t>Timestep 5</a:t>
            </a:r>
            <a:br>
              <a:rPr lang="en-CA" dirty="0"/>
            </a:br>
            <a:r>
              <a:rPr lang="en-CA" dirty="0"/>
              <a:t>(equivalent to MJJ21 Timestep 17)</a:t>
            </a:r>
          </a:p>
        </p:txBody>
      </p:sp>
    </p:spTree>
    <p:extLst>
      <p:ext uri="{BB962C8B-B14F-4D97-AF65-F5344CB8AC3E}">
        <p14:creationId xmlns:p14="http://schemas.microsoft.com/office/powerpoint/2010/main" val="122359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A044-72FF-EDB0-5BDD-3A337E5D979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7023BBA-E77F-FDEE-0EB9-942DE31B8269}"/>
              </a:ext>
            </a:extLst>
          </p:cNvPr>
          <p:cNvPicPr>
            <a:picLocks noChangeAspect="1"/>
          </p:cNvPicPr>
          <p:nvPr/>
        </p:nvPicPr>
        <p:blipFill>
          <a:blip r:embed="rId2"/>
          <a:stretch>
            <a:fillRect/>
          </a:stretch>
        </p:blipFill>
        <p:spPr>
          <a:xfrm>
            <a:off x="3065809" y="669961"/>
            <a:ext cx="3565533" cy="2768978"/>
          </a:xfrm>
          <a:prstGeom prst="rect">
            <a:avLst/>
          </a:prstGeom>
        </p:spPr>
      </p:pic>
      <p:sp>
        <p:nvSpPr>
          <p:cNvPr id="2" name="Title 1">
            <a:extLst>
              <a:ext uri="{FF2B5EF4-FFF2-40B4-BE49-F238E27FC236}">
                <a16:creationId xmlns:a16="http://schemas.microsoft.com/office/drawing/2014/main" id="{76485442-5CE3-35B4-4C08-0F347B036F13}"/>
              </a:ext>
            </a:extLst>
          </p:cNvPr>
          <p:cNvSpPr>
            <a:spLocks noGrp="1"/>
          </p:cNvSpPr>
          <p:nvPr>
            <p:ph type="title"/>
          </p:nvPr>
        </p:nvSpPr>
        <p:spPr>
          <a:xfrm>
            <a:off x="422787" y="728887"/>
            <a:ext cx="1940305" cy="1325563"/>
          </a:xfrm>
        </p:spPr>
        <p:txBody>
          <a:bodyPr>
            <a:normAutofit/>
          </a:bodyPr>
          <a:lstStyle/>
          <a:p>
            <a:pPr algn="ctr"/>
            <a:r>
              <a:rPr lang="en-CA" dirty="0"/>
              <a:t>Site 27</a:t>
            </a:r>
            <a:br>
              <a:rPr lang="en-CA" dirty="0"/>
            </a:br>
            <a:r>
              <a:rPr lang="en-CA" dirty="0"/>
              <a:t>MJJ21</a:t>
            </a:r>
          </a:p>
        </p:txBody>
      </p:sp>
      <p:sp>
        <p:nvSpPr>
          <p:cNvPr id="6" name="TextBox 5">
            <a:extLst>
              <a:ext uri="{FF2B5EF4-FFF2-40B4-BE49-F238E27FC236}">
                <a16:creationId xmlns:a16="http://schemas.microsoft.com/office/drawing/2014/main" id="{DE32BA8D-B05E-70BF-56F8-EE49C288E7A2}"/>
              </a:ext>
            </a:extLst>
          </p:cNvPr>
          <p:cNvSpPr txBox="1"/>
          <p:nvPr/>
        </p:nvSpPr>
        <p:spPr>
          <a:xfrm>
            <a:off x="419548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574FC1F-1DAB-C183-61A1-54619A87A187}"/>
              </a:ext>
            </a:extLst>
          </p:cNvPr>
          <p:cNvSpPr txBox="1"/>
          <p:nvPr/>
        </p:nvSpPr>
        <p:spPr>
          <a:xfrm>
            <a:off x="801162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E398365B-DC8C-C67B-8C90-088C659F5CBD}"/>
              </a:ext>
            </a:extLst>
          </p:cNvPr>
          <p:cNvSpPr txBox="1"/>
          <p:nvPr/>
        </p:nvSpPr>
        <p:spPr>
          <a:xfrm>
            <a:off x="419548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DB95C4E-5AB2-D68B-F709-33A994EEB086}"/>
              </a:ext>
            </a:extLst>
          </p:cNvPr>
          <p:cNvSpPr txBox="1"/>
          <p:nvPr/>
        </p:nvSpPr>
        <p:spPr>
          <a:xfrm>
            <a:off x="8015558" y="6487441"/>
            <a:ext cx="1398844" cy="369332"/>
          </a:xfrm>
          <a:prstGeom prst="rect">
            <a:avLst/>
          </a:prstGeom>
          <a:noFill/>
        </p:spPr>
        <p:txBody>
          <a:bodyPr wrap="none" rtlCol="0">
            <a:spAutoFit/>
          </a:bodyPr>
          <a:lstStyle/>
          <a:p>
            <a:r>
              <a:rPr lang="en-CA" dirty="0"/>
              <a:t>Timestep 20</a:t>
            </a:r>
          </a:p>
        </p:txBody>
      </p:sp>
      <p:pic>
        <p:nvPicPr>
          <p:cNvPr id="16" name="Picture 15">
            <a:extLst>
              <a:ext uri="{FF2B5EF4-FFF2-40B4-BE49-F238E27FC236}">
                <a16:creationId xmlns:a16="http://schemas.microsoft.com/office/drawing/2014/main" id="{82B7C2FA-F95A-69C9-6EB1-428EBAF90C20}"/>
              </a:ext>
            </a:extLst>
          </p:cNvPr>
          <p:cNvPicPr>
            <a:picLocks noChangeAspect="1"/>
          </p:cNvPicPr>
          <p:nvPr/>
        </p:nvPicPr>
        <p:blipFill>
          <a:blip r:embed="rId3"/>
          <a:stretch>
            <a:fillRect/>
          </a:stretch>
        </p:blipFill>
        <p:spPr>
          <a:xfrm>
            <a:off x="6921297" y="669961"/>
            <a:ext cx="3579496" cy="2768978"/>
          </a:xfrm>
          <a:prstGeom prst="rect">
            <a:avLst/>
          </a:prstGeom>
        </p:spPr>
      </p:pic>
      <p:pic>
        <p:nvPicPr>
          <p:cNvPr id="18" name="Picture 17">
            <a:extLst>
              <a:ext uri="{FF2B5EF4-FFF2-40B4-BE49-F238E27FC236}">
                <a16:creationId xmlns:a16="http://schemas.microsoft.com/office/drawing/2014/main" id="{A866FDC8-AFF1-0AAC-93B0-561C8BC518CB}"/>
              </a:ext>
            </a:extLst>
          </p:cNvPr>
          <p:cNvPicPr>
            <a:picLocks noChangeAspect="1"/>
          </p:cNvPicPr>
          <p:nvPr/>
        </p:nvPicPr>
        <p:blipFill>
          <a:blip r:embed="rId4"/>
          <a:stretch>
            <a:fillRect/>
          </a:stretch>
        </p:blipFill>
        <p:spPr>
          <a:xfrm>
            <a:off x="3070732" y="3622378"/>
            <a:ext cx="3560610" cy="2768979"/>
          </a:xfrm>
          <a:prstGeom prst="rect">
            <a:avLst/>
          </a:prstGeom>
        </p:spPr>
      </p:pic>
      <p:pic>
        <p:nvPicPr>
          <p:cNvPr id="20" name="Picture 19">
            <a:extLst>
              <a:ext uri="{FF2B5EF4-FFF2-40B4-BE49-F238E27FC236}">
                <a16:creationId xmlns:a16="http://schemas.microsoft.com/office/drawing/2014/main" id="{1BE67C11-9F64-EA0B-11CE-9531C5801CF9}"/>
              </a:ext>
            </a:extLst>
          </p:cNvPr>
          <p:cNvPicPr>
            <a:picLocks noChangeAspect="1"/>
          </p:cNvPicPr>
          <p:nvPr/>
        </p:nvPicPr>
        <p:blipFill>
          <a:blip r:embed="rId5"/>
          <a:stretch>
            <a:fillRect/>
          </a:stretch>
        </p:blipFill>
        <p:spPr>
          <a:xfrm>
            <a:off x="6938184" y="3583670"/>
            <a:ext cx="3562609" cy="2759039"/>
          </a:xfrm>
          <a:prstGeom prst="rect">
            <a:avLst/>
          </a:prstGeom>
        </p:spPr>
      </p:pic>
    </p:spTree>
    <p:extLst>
      <p:ext uri="{BB962C8B-B14F-4D97-AF65-F5344CB8AC3E}">
        <p14:creationId xmlns:p14="http://schemas.microsoft.com/office/powerpoint/2010/main" val="1258096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9965</TotalTime>
  <Words>629</Words>
  <Application>Microsoft Office PowerPoint</Application>
  <PresentationFormat>Widescreen</PresentationFormat>
  <Paragraphs>174</Paragraphs>
  <Slides>35</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Aptos</vt:lpstr>
      <vt:lpstr>Aptos Display</vt:lpstr>
      <vt:lpstr>Arial</vt:lpstr>
      <vt:lpstr>Calibri</vt:lpstr>
      <vt:lpstr>Office Theme</vt:lpstr>
      <vt:lpstr>1_Office Theme</vt:lpstr>
      <vt:lpstr>Contextformer Hallucination Investigation</vt:lpstr>
      <vt:lpstr>Methods &amp; Summary</vt:lpstr>
      <vt:lpstr>PowerPoint Presentation</vt:lpstr>
      <vt:lpstr>PowerPoint Presentation</vt:lpstr>
      <vt:lpstr>PowerPoint Presentation</vt:lpstr>
      <vt:lpstr>PowerPoint Presentation</vt:lpstr>
      <vt:lpstr>Site 22 MJJ21</vt:lpstr>
      <vt:lpstr>Site 22 JAS21</vt:lpstr>
      <vt:lpstr>Site 27 MJJ21</vt:lpstr>
      <vt:lpstr>Site 27 Transition</vt:lpstr>
      <vt:lpstr>Site 27 JAS21</vt:lpstr>
      <vt:lpstr>Site 28 MJJ21</vt:lpstr>
      <vt:lpstr>Site 28 Transition</vt:lpstr>
      <vt:lpstr>Site 28 JAS21</vt:lpstr>
      <vt:lpstr>Site 36 MJJ21</vt:lpstr>
      <vt:lpstr>Site 36 Transition</vt:lpstr>
      <vt:lpstr>Site 36 JAS21</vt:lpstr>
      <vt:lpstr>Site 38 MJJ21</vt:lpstr>
      <vt:lpstr>Site 38 Transition</vt:lpstr>
      <vt:lpstr>Site 38 JAS21</vt:lpstr>
      <vt:lpstr>Site 57 MJJ21</vt:lpstr>
      <vt:lpstr>Site 57 Transition</vt:lpstr>
      <vt:lpstr>Site 57 JAS21</vt:lpstr>
      <vt:lpstr>Site 83 MJJ21</vt:lpstr>
      <vt:lpstr>Site 83 Transition</vt:lpstr>
      <vt:lpstr>Site 83 JAS21</vt:lpstr>
      <vt:lpstr>Site 124  MJJ21</vt:lpstr>
      <vt:lpstr>Site 124 Transition</vt:lpstr>
      <vt:lpstr>Site 124  JAS21</vt:lpstr>
      <vt:lpstr>Site 170 MJJ21</vt:lpstr>
      <vt:lpstr>Site 170 Transition</vt:lpstr>
      <vt:lpstr>Site 170 JAS21</vt:lpstr>
      <vt:lpstr>Site 238 MJJ21</vt:lpstr>
      <vt:lpstr>Site 238 Transition</vt:lpstr>
      <vt:lpstr>Site 238 JAS21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21</cp:revision>
  <dcterms:created xsi:type="dcterms:W3CDTF">2025-11-07T08:17:36Z</dcterms:created>
  <dcterms:modified xsi:type="dcterms:W3CDTF">2025-11-14T08:24:51Z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Theme:8\1_Office Theme:8</vt:lpwstr>
  </property>
  <property fmtid="{D5CDD505-2E9C-101B-9397-08002B2CF9AE}" pid="3" name="ClassificationContentMarkingHeaderText">
    <vt:lpwstr>UNCLASSIFIED - NON CLASSIFIÉ</vt:lpwstr>
  </property>
</Properties>
</file>